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handoutMasterIdLst>
    <p:handoutMasterId r:id="rId20"/>
  </p:handoutMasterIdLst>
  <p:sldIdLst>
    <p:sldId id="256" r:id="rId5"/>
    <p:sldId id="257" r:id="rId6"/>
    <p:sldId id="269" r:id="rId7"/>
    <p:sldId id="258" r:id="rId8"/>
    <p:sldId id="259" r:id="rId9"/>
    <p:sldId id="274" r:id="rId10"/>
    <p:sldId id="276" r:id="rId11"/>
    <p:sldId id="262" r:id="rId12"/>
    <p:sldId id="263" r:id="rId13"/>
    <p:sldId id="264" r:id="rId14"/>
    <p:sldId id="265" r:id="rId15"/>
    <p:sldId id="266" r:id="rId16"/>
    <p:sldId id="267" r:id="rId17"/>
    <p:sldId id="268" r:id="rId1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00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447" autoAdjust="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0F55AE5-A20D-C03D-7BB0-6E7C47032DE8}"/>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3A386C1-0E34-D34F-C37A-2C29E821DED6}"/>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75967452-5D51-1E40-9AAD-419AED6C7050}" type="datetimeFigureOut">
              <a:rPr lang="en-US" smtClean="0"/>
              <a:t>5/8/2026</a:t>
            </a:fld>
            <a:endParaRPr lang="en-US"/>
          </a:p>
        </p:txBody>
      </p:sp>
      <p:sp>
        <p:nvSpPr>
          <p:cNvPr id="4" name="Footer Placeholder 3">
            <a:extLst>
              <a:ext uri="{FF2B5EF4-FFF2-40B4-BE49-F238E27FC236}">
                <a16:creationId xmlns:a16="http://schemas.microsoft.com/office/drawing/2014/main" id="{50F604BC-0B74-909F-1375-9AEA7B1D95B7}"/>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42615F6-256F-9AF1-220D-8578466A40B1}"/>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45A6CD1E-DB41-744E-B634-3E0D399952A6}" type="slidenum">
              <a:rPr lang="en-US" smtClean="0"/>
              <a:t>‹#›</a:t>
            </a:fld>
            <a:endParaRPr lang="en-US"/>
          </a:p>
        </p:txBody>
      </p:sp>
    </p:spTree>
    <p:extLst>
      <p:ext uri="{BB962C8B-B14F-4D97-AF65-F5344CB8AC3E}">
        <p14:creationId xmlns:p14="http://schemas.microsoft.com/office/powerpoint/2010/main" val="381940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C6CE2A7-DEA1-2449-A245-DF081B78A15B}" type="datetimeFigureOut">
              <a:rPr lang="en-US" smtClean="0"/>
              <a:t>5/8/2026</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98CB510-B564-7249-B088-BF79054356E1}" type="slidenum">
              <a:rPr lang="en-US" smtClean="0"/>
              <a:t>‹#›</a:t>
            </a:fld>
            <a:endParaRPr lang="en-US"/>
          </a:p>
        </p:txBody>
      </p:sp>
    </p:spTree>
    <p:extLst>
      <p:ext uri="{BB962C8B-B14F-4D97-AF65-F5344CB8AC3E}">
        <p14:creationId xmlns:p14="http://schemas.microsoft.com/office/powerpoint/2010/main" val="2702348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westlothian.gov.uk/media/29938/Raising-Attainment-Strategy-201819-to-202223/pdf/Raising_Attainment_Strategy.pdf"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westlothian.gov.uk/media/19488/Corporate-Plan-2018-2023/pdf/Corporate_Plan_2018_to_2023.pdf"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Enter any documentation from the original SIP that directly relates to your SIP:</a:t>
            </a:r>
          </a:p>
          <a:p>
            <a:endParaRPr lang="en-GB"/>
          </a:p>
          <a:p>
            <a:r>
              <a:rPr lang="en-GB"/>
              <a:t>These could include:</a:t>
            </a:r>
          </a:p>
          <a:p>
            <a:endParaRPr lang="en-GB"/>
          </a:p>
          <a:p>
            <a:r>
              <a:rPr lang="en-GB"/>
              <a:t>Local Authority:</a:t>
            </a:r>
          </a:p>
          <a:p>
            <a:endParaRPr lang="en-GB"/>
          </a:p>
          <a:p>
            <a:r>
              <a:rPr lang="en-GB" sz="1200" i="1" kern="1200">
                <a:solidFill>
                  <a:schemeClr val="tx1"/>
                </a:solidFill>
                <a:effectLst/>
                <a:latin typeface="+mn-lt"/>
                <a:ea typeface="+mn-ea"/>
                <a:cs typeface="+mn-cs"/>
              </a:rPr>
              <a:t>Moving Forward in Your Learning Guidance </a:t>
            </a:r>
            <a:endParaRPr lang="en-GB" sz="1200" kern="1200">
              <a:solidFill>
                <a:schemeClr val="tx1"/>
              </a:solidFill>
              <a:effectLst/>
              <a:latin typeface="+mn-lt"/>
              <a:ea typeface="+mn-ea"/>
              <a:cs typeface="+mn-cs"/>
            </a:endParaRPr>
          </a:p>
          <a:p>
            <a:r>
              <a:rPr lang="en-GB" sz="1200" i="1" kern="1200">
                <a:solidFill>
                  <a:schemeClr val="tx1"/>
                </a:solidFill>
                <a:effectLst/>
                <a:latin typeface="+mn-lt"/>
                <a:ea typeface="+mn-ea"/>
                <a:cs typeface="+mn-cs"/>
              </a:rPr>
              <a:t>Literacy and Numeracy West Lothian Priorities, HWB </a:t>
            </a:r>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Raising attainment, including closing the gap (</a:t>
            </a:r>
            <a:r>
              <a:rPr lang="en-GB" sz="1200" u="sng" kern="1200">
                <a:solidFill>
                  <a:schemeClr val="tx1"/>
                </a:solidFill>
                <a:effectLst/>
                <a:latin typeface="+mn-lt"/>
                <a:ea typeface="+mn-ea"/>
                <a:cs typeface="+mn-cs"/>
                <a:hlinkClick r:id="rId3"/>
              </a:rPr>
              <a:t>West Lothian Raising Attainment Strategy</a:t>
            </a:r>
            <a:r>
              <a:rPr lang="en-GB" sz="1200" kern="1200">
                <a:solidFill>
                  <a:schemeClr val="tx1"/>
                </a:solidFill>
                <a:effectLst/>
                <a:latin typeface="+mn-lt"/>
                <a:ea typeface="+mn-ea"/>
                <a:cs typeface="+mn-cs"/>
              </a:rPr>
              <a:t>)</a:t>
            </a:r>
          </a:p>
          <a:p>
            <a:r>
              <a:rPr lang="en-GB" sz="1200" i="1" kern="1200">
                <a:solidFill>
                  <a:schemeClr val="tx1"/>
                </a:solidFill>
                <a:effectLst/>
                <a:latin typeface="+mn-lt"/>
                <a:ea typeface="+mn-ea"/>
                <a:cs typeface="+mn-cs"/>
              </a:rPr>
              <a:t>Transforming Your Council</a:t>
            </a:r>
            <a:endParaRPr lang="en-GB" sz="1200" kern="1200">
              <a:solidFill>
                <a:schemeClr val="tx1"/>
              </a:solidFill>
              <a:effectLst/>
              <a:latin typeface="+mn-lt"/>
              <a:ea typeface="+mn-ea"/>
              <a:cs typeface="+mn-cs"/>
            </a:endParaRPr>
          </a:p>
          <a:p>
            <a:r>
              <a:rPr lang="en-GB" sz="1200" u="sng" kern="1200">
                <a:solidFill>
                  <a:schemeClr val="tx1"/>
                </a:solidFill>
                <a:effectLst/>
                <a:latin typeface="+mn-lt"/>
                <a:ea typeface="+mn-ea"/>
                <a:cs typeface="+mn-cs"/>
                <a:hlinkClick r:id="rId4"/>
              </a:rPr>
              <a:t>Corporate Plan</a:t>
            </a:r>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Education Services Management Plan</a:t>
            </a:r>
          </a:p>
          <a:p>
            <a:r>
              <a:rPr lang="en-GB" sz="1200" kern="1200">
                <a:solidFill>
                  <a:schemeClr val="tx1"/>
                </a:solidFill>
                <a:effectLst/>
                <a:latin typeface="+mn-lt"/>
                <a:ea typeface="+mn-ea"/>
                <a:cs typeface="+mn-cs"/>
              </a:rPr>
              <a:t>West Lothian Parental Involvement and Engagement Framework</a:t>
            </a:r>
          </a:p>
          <a:p>
            <a:r>
              <a:rPr lang="en-GB" sz="1200" kern="1200">
                <a:solidFill>
                  <a:schemeClr val="tx1"/>
                </a:solidFill>
                <a:effectLst/>
                <a:latin typeface="+mn-lt"/>
                <a:ea typeface="+mn-ea"/>
                <a:cs typeface="+mn-cs"/>
              </a:rPr>
              <a:t>Equity Team and additional allocations, Pedagogy Team</a:t>
            </a:r>
          </a:p>
          <a:p>
            <a:endParaRPr lang="en-GB"/>
          </a:p>
          <a:p>
            <a:r>
              <a:rPr lang="en-GB"/>
              <a:t>National:</a:t>
            </a:r>
          </a:p>
          <a:p>
            <a:endParaRPr lang="en-GB"/>
          </a:p>
          <a:p>
            <a:r>
              <a:rPr lang="en-GB" sz="1200" kern="1200">
                <a:solidFill>
                  <a:schemeClr val="tx1"/>
                </a:solidFill>
                <a:effectLst/>
                <a:latin typeface="+mn-lt"/>
                <a:ea typeface="+mn-ea"/>
                <a:cs typeface="+mn-cs"/>
              </a:rPr>
              <a:t>Coronavirus (COVID-19): Guidance on reducing the risks from COVID-19 in school</a:t>
            </a:r>
          </a:p>
          <a:p>
            <a:r>
              <a:rPr lang="en-GB" sz="1200" kern="1200">
                <a:solidFill>
                  <a:schemeClr val="tx1"/>
                </a:solidFill>
                <a:effectLst/>
                <a:latin typeface="+mn-lt"/>
                <a:ea typeface="+mn-ea"/>
                <a:cs typeface="+mn-cs"/>
              </a:rPr>
              <a:t>Moderation Cycle and Assessment</a:t>
            </a:r>
          </a:p>
          <a:p>
            <a:r>
              <a:rPr lang="en-GB" sz="1200" kern="1200">
                <a:solidFill>
                  <a:schemeClr val="tx1"/>
                </a:solidFill>
                <a:effectLst/>
                <a:latin typeface="+mn-lt"/>
                <a:ea typeface="+mn-ea"/>
                <a:cs typeface="+mn-cs"/>
              </a:rPr>
              <a:t>National Improvement Framework / Scottish Attainment Challenge / National Improvement Hub / Raising Attainment for All</a:t>
            </a:r>
          </a:p>
          <a:p>
            <a:r>
              <a:rPr lang="en-GB" sz="1200" kern="1200">
                <a:solidFill>
                  <a:schemeClr val="tx1"/>
                </a:solidFill>
                <a:effectLst/>
                <a:latin typeface="+mn-lt"/>
                <a:ea typeface="+mn-ea"/>
                <a:cs typeface="+mn-cs"/>
              </a:rPr>
              <a:t>Pupil Equity Funding/Equity Audit</a:t>
            </a:r>
          </a:p>
          <a:p>
            <a:r>
              <a:rPr lang="en-GB" sz="1200" kern="1200">
                <a:solidFill>
                  <a:schemeClr val="tx1"/>
                </a:solidFill>
                <a:effectLst/>
                <a:latin typeface="+mn-lt"/>
                <a:ea typeface="+mn-ea"/>
                <a:cs typeface="+mn-cs"/>
              </a:rPr>
              <a:t>Getting it Right for Every child (GIRFEC)</a:t>
            </a:r>
          </a:p>
          <a:p>
            <a:r>
              <a:rPr lang="en-GB" sz="1200" kern="1200">
                <a:solidFill>
                  <a:schemeClr val="tx1"/>
                </a:solidFill>
                <a:effectLst/>
                <a:latin typeface="+mn-lt"/>
                <a:ea typeface="+mn-ea"/>
                <a:cs typeface="+mn-cs"/>
              </a:rPr>
              <a:t>Scotland’s Curriculum Framework</a:t>
            </a:r>
          </a:p>
          <a:p>
            <a:r>
              <a:rPr lang="en-GB" sz="1200" kern="1200">
                <a:solidFill>
                  <a:schemeClr val="tx1"/>
                </a:solidFill>
                <a:effectLst/>
                <a:latin typeface="+mn-lt"/>
                <a:ea typeface="+mn-ea"/>
                <a:cs typeface="+mn-cs"/>
              </a:rPr>
              <a:t>Realising the Ambition </a:t>
            </a:r>
          </a:p>
          <a:p>
            <a:r>
              <a:rPr lang="en-GB" sz="1200" kern="1200">
                <a:solidFill>
                  <a:schemeClr val="tx1"/>
                </a:solidFill>
                <a:effectLst/>
                <a:latin typeface="+mn-lt"/>
                <a:ea typeface="+mn-ea"/>
                <a:cs typeface="+mn-cs"/>
              </a:rPr>
              <a:t>Developing Scotland’s Young Workforce</a:t>
            </a:r>
          </a:p>
          <a:p>
            <a:r>
              <a:rPr lang="en-GB" sz="1200" kern="1200">
                <a:solidFill>
                  <a:schemeClr val="tx1"/>
                </a:solidFill>
                <a:effectLst/>
                <a:latin typeface="+mn-lt"/>
                <a:ea typeface="+mn-ea"/>
                <a:cs typeface="+mn-cs"/>
              </a:rPr>
              <a:t>Achieving Excellence and Equity 2022:  National Improvement Framework and Improvement Plan</a:t>
            </a:r>
          </a:p>
          <a:p>
            <a:pPr fontAlgn="base"/>
            <a:r>
              <a:rPr lang="en-GB" sz="1200" kern="1200">
                <a:solidFill>
                  <a:schemeClr val="tx1"/>
                </a:solidFill>
                <a:effectLst/>
                <a:latin typeface="+mn-lt"/>
                <a:ea typeface="+mn-ea"/>
                <a:cs typeface="+mn-cs"/>
              </a:rPr>
              <a:t>Putting Learners at the Centre: Towards a Future Vision for Scottish Education, The Ken Muir report, March 2022. </a:t>
            </a:r>
          </a:p>
          <a:p>
            <a:pPr fontAlgn="base"/>
            <a:r>
              <a:rPr lang="en-GB" sz="1200" kern="1200">
                <a:solidFill>
                  <a:schemeClr val="tx1"/>
                </a:solidFill>
                <a:effectLst/>
                <a:latin typeface="+mn-lt"/>
                <a:ea typeface="+mn-ea"/>
                <a:cs typeface="+mn-cs"/>
              </a:rPr>
              <a:t>UNCRC</a:t>
            </a:r>
          </a:p>
          <a:p>
            <a:r>
              <a:rPr lang="en-GB" sz="1200" kern="1200">
                <a:solidFill>
                  <a:schemeClr val="tx1"/>
                </a:solidFill>
                <a:effectLst/>
                <a:latin typeface="+mn-lt"/>
                <a:ea typeface="+mn-ea"/>
                <a:cs typeface="+mn-cs"/>
              </a:rPr>
              <a:t>Presumption to provide education in a mainstream setting 2019</a:t>
            </a:r>
          </a:p>
          <a:p>
            <a:r>
              <a:rPr lang="en-GB" sz="1200" kern="1200">
                <a:solidFill>
                  <a:schemeClr val="tx1"/>
                </a:solidFill>
                <a:effectLst/>
                <a:latin typeface="+mn-lt"/>
                <a:ea typeface="+mn-ea"/>
                <a:cs typeface="+mn-cs"/>
              </a:rPr>
              <a:t>Support for Learning: All our Children and All their Potential (ASL Review) 2020</a:t>
            </a:r>
          </a:p>
          <a:p>
            <a:endParaRPr lang="en-GB"/>
          </a:p>
        </p:txBody>
      </p:sp>
      <p:sp>
        <p:nvSpPr>
          <p:cNvPr id="4" name="Slide Number Placeholder 3"/>
          <p:cNvSpPr>
            <a:spLocks noGrp="1"/>
          </p:cNvSpPr>
          <p:nvPr>
            <p:ph type="sldNum" sz="quarter" idx="5"/>
          </p:nvPr>
        </p:nvSpPr>
        <p:spPr/>
        <p:txBody>
          <a:bodyPr/>
          <a:lstStyle/>
          <a:p>
            <a:fld id="{998CB510-B564-7249-B088-BF79054356E1}" type="slidenum">
              <a:rPr lang="en-US" smtClean="0"/>
              <a:t>2</a:t>
            </a:fld>
            <a:endParaRPr lang="en-US"/>
          </a:p>
        </p:txBody>
      </p:sp>
    </p:spTree>
    <p:extLst>
      <p:ext uri="{BB962C8B-B14F-4D97-AF65-F5344CB8AC3E}">
        <p14:creationId xmlns:p14="http://schemas.microsoft.com/office/powerpoint/2010/main" val="1092959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98CB510-B564-7249-B088-BF79054356E1}" type="slidenum">
              <a:rPr lang="en-US" smtClean="0"/>
              <a:t>3</a:t>
            </a:fld>
            <a:endParaRPr lang="en-US"/>
          </a:p>
        </p:txBody>
      </p:sp>
    </p:spTree>
    <p:extLst>
      <p:ext uri="{BB962C8B-B14F-4D97-AF65-F5344CB8AC3E}">
        <p14:creationId xmlns:p14="http://schemas.microsoft.com/office/powerpoint/2010/main" val="3394377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School self-evaluation and improvement should be viewed as an on-going and collaborative process, with the annual school improvement planning and reporting cycle featuring prominently. How good is our school? 4TH edition (HGIOS? 4), as well as those concerning Early Learning and Childcare and Community Learning and Development, are toolkits for schools to use to engage in evidence-based analysis of what is working well and what needs to improve within their establishment. Headteachers should use that framework to inform the content of SIPs. They may also wish to bear in mind the Career Education Standard which contains a number of entitlements. In addition, they will wish to bear in mind the requirement to involve parents, as set out in the Scottish Schools (Parental Involvement) Act 200641 and associated statutory guidance42 . Reference to the Education (School and Placing Information) (Scotland) Regulations 201243 may also be helpful as part of this process</a:t>
            </a:r>
          </a:p>
        </p:txBody>
      </p:sp>
      <p:sp>
        <p:nvSpPr>
          <p:cNvPr id="4" name="Slide Number Placeholder 3"/>
          <p:cNvSpPr>
            <a:spLocks noGrp="1"/>
          </p:cNvSpPr>
          <p:nvPr>
            <p:ph type="sldNum" sz="quarter" idx="5"/>
          </p:nvPr>
        </p:nvSpPr>
        <p:spPr/>
        <p:txBody>
          <a:bodyPr/>
          <a:lstStyle/>
          <a:p>
            <a:fld id="{998CB510-B564-7249-B088-BF79054356E1}" type="slidenum">
              <a:rPr lang="en-US" smtClean="0"/>
              <a:t>4</a:t>
            </a:fld>
            <a:endParaRPr lang="en-US"/>
          </a:p>
        </p:txBody>
      </p:sp>
    </p:spTree>
    <p:extLst>
      <p:ext uri="{BB962C8B-B14F-4D97-AF65-F5344CB8AC3E}">
        <p14:creationId xmlns:p14="http://schemas.microsoft.com/office/powerpoint/2010/main" val="598949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98CB510-B564-7249-B088-BF79054356E1}" type="slidenum">
              <a:rPr lang="en-US" smtClean="0"/>
              <a:t>5</a:t>
            </a:fld>
            <a:endParaRPr lang="en-US"/>
          </a:p>
        </p:txBody>
      </p:sp>
    </p:spTree>
    <p:extLst>
      <p:ext uri="{BB962C8B-B14F-4D97-AF65-F5344CB8AC3E}">
        <p14:creationId xmlns:p14="http://schemas.microsoft.com/office/powerpoint/2010/main" val="97212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665DA89-E3EC-4588-AF20-D6F8A4ED6179}" type="slidenum">
              <a:rPr lang="en-GB" smtClean="0"/>
              <a:t>7</a:t>
            </a:fld>
            <a:endParaRPr lang="en-GB"/>
          </a:p>
        </p:txBody>
      </p:sp>
    </p:spTree>
    <p:extLst>
      <p:ext uri="{BB962C8B-B14F-4D97-AF65-F5344CB8AC3E}">
        <p14:creationId xmlns:p14="http://schemas.microsoft.com/office/powerpoint/2010/main" val="2682218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98CB510-B564-7249-B088-BF79054356E1}" type="slidenum">
              <a:rPr lang="en-US" smtClean="0"/>
              <a:t>11</a:t>
            </a:fld>
            <a:endParaRPr lang="en-US"/>
          </a:p>
        </p:txBody>
      </p:sp>
    </p:spTree>
    <p:extLst>
      <p:ext uri="{BB962C8B-B14F-4D97-AF65-F5344CB8AC3E}">
        <p14:creationId xmlns:p14="http://schemas.microsoft.com/office/powerpoint/2010/main" val="356782526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 Target="../slides/slide11.xml"/><Relationship Id="rId3" Type="http://schemas.openxmlformats.org/officeDocument/2006/relationships/slide" Target="../slides/slide2.xml"/><Relationship Id="rId7" Type="http://schemas.openxmlformats.org/officeDocument/2006/relationships/slide" Target="../slides/slide12.xml"/><Relationship Id="rId12" Type="http://schemas.openxmlformats.org/officeDocument/2006/relationships/slide" Target="../slides/slide14.xm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3.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10.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verview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D8B9A72-7E95-0081-7976-ECB969DE7D0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A71268DE-9AF0-9401-806B-29D7B26A3109}"/>
              </a:ext>
            </a:extLst>
          </p:cNvPr>
          <p:cNvSpPr>
            <a:spLocks noGrp="1"/>
          </p:cNvSpPr>
          <p:nvPr>
            <p:ph type="ctrTitle" hasCustomPrompt="1"/>
          </p:nvPr>
        </p:nvSpPr>
        <p:spPr>
          <a:xfrm>
            <a:off x="2542477" y="412594"/>
            <a:ext cx="6991815" cy="287492"/>
          </a:xfrm>
          <a:prstGeom prst="rect">
            <a:avLst/>
          </a:prstGeom>
        </p:spPr>
        <p:txBody>
          <a:bodyPr anchor="b"/>
          <a:lstStyle>
            <a:lvl1pPr algn="ctr">
              <a:defRPr sz="1600" b="1">
                <a:solidFill>
                  <a:schemeClr val="tx1">
                    <a:lumMod val="65000"/>
                    <a:lumOff val="35000"/>
                  </a:schemeClr>
                </a:solidFill>
              </a:defRPr>
            </a:lvl1pPr>
          </a:lstStyle>
          <a:p>
            <a:r>
              <a:rPr lang="en-GB"/>
              <a:t>Enter school name</a:t>
            </a:r>
            <a:endParaRPr lang="en-US"/>
          </a:p>
        </p:txBody>
      </p:sp>
      <p:sp>
        <p:nvSpPr>
          <p:cNvPr id="9" name="Picture Placeholder 11">
            <a:extLst>
              <a:ext uri="{FF2B5EF4-FFF2-40B4-BE49-F238E27FC236}">
                <a16:creationId xmlns:a16="http://schemas.microsoft.com/office/drawing/2014/main" id="{ADBC3DE3-A6F1-C426-51E2-3BFDB89E47DE}"/>
              </a:ext>
            </a:extLst>
          </p:cNvPr>
          <p:cNvSpPr>
            <a:spLocks noGrp="1"/>
          </p:cNvSpPr>
          <p:nvPr>
            <p:ph type="pic" sz="quarter" idx="11"/>
          </p:nvPr>
        </p:nvSpPr>
        <p:spPr>
          <a:xfrm>
            <a:off x="490538" y="177839"/>
            <a:ext cx="523875" cy="446087"/>
          </a:xfrm>
          <a:prstGeom prst="rect">
            <a:avLst/>
          </a:prstGeom>
        </p:spPr>
        <p:txBody>
          <a:bodyPr>
            <a:normAutofit/>
          </a:bodyPr>
          <a:lstStyle>
            <a:lvl1pPr marL="0" indent="0">
              <a:buNone/>
              <a:defRPr sz="300"/>
            </a:lvl1pPr>
          </a:lstStyle>
          <a:p>
            <a:endParaRPr lang="en-US"/>
          </a:p>
        </p:txBody>
      </p:sp>
      <p:sp>
        <p:nvSpPr>
          <p:cNvPr id="15" name="Text Placeholder 3">
            <a:extLst>
              <a:ext uri="{FF2B5EF4-FFF2-40B4-BE49-F238E27FC236}">
                <a16:creationId xmlns:a16="http://schemas.microsoft.com/office/drawing/2014/main" id="{1D82AE2B-9ADE-F071-B3EF-0BBDE6844C4B}"/>
              </a:ext>
            </a:extLst>
          </p:cNvPr>
          <p:cNvSpPr>
            <a:spLocks noGrp="1"/>
          </p:cNvSpPr>
          <p:nvPr>
            <p:ph type="body" sz="half" idx="12" hasCustomPrompt="1"/>
          </p:nvPr>
        </p:nvSpPr>
        <p:spPr>
          <a:xfrm>
            <a:off x="864538" y="2959427"/>
            <a:ext cx="8669754" cy="831988"/>
          </a:xfrm>
          <a:prstGeom prst="rect">
            <a:avLst/>
          </a:prstGeom>
        </p:spPr>
        <p:txBody>
          <a:bodyPr/>
          <a:lstStyle>
            <a:lvl1pPr marL="0" indent="0" algn="ctr">
              <a:buNone/>
              <a:defRPr sz="16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school priority</a:t>
            </a:r>
          </a:p>
        </p:txBody>
      </p:sp>
      <p:sp>
        <p:nvSpPr>
          <p:cNvPr id="16" name="Text Placeholder 3">
            <a:extLst>
              <a:ext uri="{FF2B5EF4-FFF2-40B4-BE49-F238E27FC236}">
                <a16:creationId xmlns:a16="http://schemas.microsoft.com/office/drawing/2014/main" id="{E0AB0935-3FB8-3C48-C4C2-BEB521495026}"/>
              </a:ext>
            </a:extLst>
          </p:cNvPr>
          <p:cNvSpPr>
            <a:spLocks noGrp="1"/>
          </p:cNvSpPr>
          <p:nvPr>
            <p:ph type="body" sz="half" idx="13" hasCustomPrompt="1"/>
          </p:nvPr>
        </p:nvSpPr>
        <p:spPr>
          <a:xfrm>
            <a:off x="752475" y="6423104"/>
            <a:ext cx="1243593"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year</a:t>
            </a:r>
          </a:p>
        </p:txBody>
      </p:sp>
      <p:sp>
        <p:nvSpPr>
          <p:cNvPr id="2" name="Action Button: Custom 1">
            <a:hlinkClick r:id="rId3" action="ppaction://hlinksldjump" highlightClick="1"/>
            <a:extLst>
              <a:ext uri="{FF2B5EF4-FFF2-40B4-BE49-F238E27FC236}">
                <a16:creationId xmlns:a16="http://schemas.microsoft.com/office/drawing/2014/main" id="{214387C5-3A6B-1A13-76D1-7AD538FBB8F3}"/>
              </a:ext>
            </a:extLst>
          </p:cNvPr>
          <p:cNvSpPr/>
          <p:nvPr userDrawn="1"/>
        </p:nvSpPr>
        <p:spPr>
          <a:xfrm>
            <a:off x="693964" y="1010951"/>
            <a:ext cx="1689410" cy="83198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ction Button: Custom 2">
            <a:hlinkClick r:id="rId4" action="ppaction://hlinksldjump" highlightClick="1"/>
            <a:extLst>
              <a:ext uri="{FF2B5EF4-FFF2-40B4-BE49-F238E27FC236}">
                <a16:creationId xmlns:a16="http://schemas.microsoft.com/office/drawing/2014/main" id="{668797A1-C687-488D-15E3-8CC1A3883B1F}"/>
              </a:ext>
            </a:extLst>
          </p:cNvPr>
          <p:cNvSpPr/>
          <p:nvPr userDrawn="1"/>
        </p:nvSpPr>
        <p:spPr>
          <a:xfrm>
            <a:off x="3159578" y="1051772"/>
            <a:ext cx="1689410" cy="83198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ction Button: Custom 3">
            <a:hlinkClick r:id="rId5" action="ppaction://hlinksldjump" highlightClick="1"/>
            <a:extLst>
              <a:ext uri="{FF2B5EF4-FFF2-40B4-BE49-F238E27FC236}">
                <a16:creationId xmlns:a16="http://schemas.microsoft.com/office/drawing/2014/main" id="{1882297C-CB51-A0DC-05AD-B8E3A798527C}"/>
              </a:ext>
            </a:extLst>
          </p:cNvPr>
          <p:cNvSpPr/>
          <p:nvPr userDrawn="1"/>
        </p:nvSpPr>
        <p:spPr>
          <a:xfrm>
            <a:off x="5600700" y="1076265"/>
            <a:ext cx="1689410" cy="83198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Custom 4">
            <a:hlinkClick r:id="rId6" action="ppaction://hlinksldjump" highlightClick="1"/>
            <a:extLst>
              <a:ext uri="{FF2B5EF4-FFF2-40B4-BE49-F238E27FC236}">
                <a16:creationId xmlns:a16="http://schemas.microsoft.com/office/drawing/2014/main" id="{E4AD8D80-35AA-F65C-3567-227CBE439B3F}"/>
              </a:ext>
            </a:extLst>
          </p:cNvPr>
          <p:cNvSpPr/>
          <p:nvPr userDrawn="1"/>
        </p:nvSpPr>
        <p:spPr>
          <a:xfrm>
            <a:off x="7854043" y="1068100"/>
            <a:ext cx="1689410" cy="83198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Custom 5">
            <a:hlinkClick r:id="rId7" action="ppaction://hlinksldjump" highlightClick="1"/>
            <a:extLst>
              <a:ext uri="{FF2B5EF4-FFF2-40B4-BE49-F238E27FC236}">
                <a16:creationId xmlns:a16="http://schemas.microsoft.com/office/drawing/2014/main" id="{DB04844E-5D4D-4B25-AF2D-385FC03F3F13}"/>
              </a:ext>
            </a:extLst>
          </p:cNvPr>
          <p:cNvSpPr/>
          <p:nvPr userDrawn="1"/>
        </p:nvSpPr>
        <p:spPr>
          <a:xfrm>
            <a:off x="7756071" y="4660385"/>
            <a:ext cx="1689410" cy="83198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Custom 6">
            <a:hlinkClick r:id="rId8" action="ppaction://hlinksldjump" highlightClick="1"/>
            <a:extLst>
              <a:ext uri="{FF2B5EF4-FFF2-40B4-BE49-F238E27FC236}">
                <a16:creationId xmlns:a16="http://schemas.microsoft.com/office/drawing/2014/main" id="{44ADD1F8-1A30-FC82-6017-8E0963B2ADDC}"/>
              </a:ext>
            </a:extLst>
          </p:cNvPr>
          <p:cNvSpPr/>
          <p:nvPr userDrawn="1"/>
        </p:nvSpPr>
        <p:spPr>
          <a:xfrm>
            <a:off x="5527221" y="4660385"/>
            <a:ext cx="1689410" cy="83198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Custom 9">
            <a:hlinkClick r:id="rId9" action="ppaction://hlinksldjump" highlightClick="1"/>
            <a:extLst>
              <a:ext uri="{FF2B5EF4-FFF2-40B4-BE49-F238E27FC236}">
                <a16:creationId xmlns:a16="http://schemas.microsoft.com/office/drawing/2014/main" id="{97883BA0-EB3D-1939-5309-EA53F764A5A4}"/>
              </a:ext>
            </a:extLst>
          </p:cNvPr>
          <p:cNvSpPr/>
          <p:nvPr userDrawn="1"/>
        </p:nvSpPr>
        <p:spPr>
          <a:xfrm>
            <a:off x="3126921" y="4668550"/>
            <a:ext cx="1689410" cy="83198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Custom 10">
            <a:hlinkClick r:id="rId10" action="ppaction://hlinksldjump" highlightClick="1"/>
            <a:extLst>
              <a:ext uri="{FF2B5EF4-FFF2-40B4-BE49-F238E27FC236}">
                <a16:creationId xmlns:a16="http://schemas.microsoft.com/office/drawing/2014/main" id="{7C333737-B3E1-BBD8-31DE-8CD55EC46B4A}"/>
              </a:ext>
            </a:extLst>
          </p:cNvPr>
          <p:cNvSpPr/>
          <p:nvPr userDrawn="1"/>
        </p:nvSpPr>
        <p:spPr>
          <a:xfrm>
            <a:off x="840921" y="4652221"/>
            <a:ext cx="1689410" cy="83198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Custom 11">
            <a:hlinkClick r:id="rId11" action="ppaction://hlinksldjump" highlightClick="1"/>
            <a:extLst>
              <a:ext uri="{FF2B5EF4-FFF2-40B4-BE49-F238E27FC236}">
                <a16:creationId xmlns:a16="http://schemas.microsoft.com/office/drawing/2014/main" id="{237A7FCD-813B-870F-17B8-135DBA2C0B32}"/>
              </a:ext>
            </a:extLst>
          </p:cNvPr>
          <p:cNvSpPr/>
          <p:nvPr userDrawn="1"/>
        </p:nvSpPr>
        <p:spPr>
          <a:xfrm>
            <a:off x="10033907" y="2178442"/>
            <a:ext cx="1559379" cy="89133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ction Button: Custom 12">
            <a:hlinkClick r:id="rId12" action="ppaction://hlinksldjump" highlightClick="1"/>
            <a:extLst>
              <a:ext uri="{FF2B5EF4-FFF2-40B4-BE49-F238E27FC236}">
                <a16:creationId xmlns:a16="http://schemas.microsoft.com/office/drawing/2014/main" id="{10C23E02-5FD0-BF6D-7874-FBD947C64D44}"/>
              </a:ext>
            </a:extLst>
          </p:cNvPr>
          <p:cNvSpPr/>
          <p:nvPr userDrawn="1"/>
        </p:nvSpPr>
        <p:spPr>
          <a:xfrm>
            <a:off x="10033907" y="3394056"/>
            <a:ext cx="1559379" cy="89133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1181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I Link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BFF6B64-2969-732A-DC79-47612A58827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Picture Placeholder 11">
            <a:extLst>
              <a:ext uri="{FF2B5EF4-FFF2-40B4-BE49-F238E27FC236}">
                <a16:creationId xmlns:a16="http://schemas.microsoft.com/office/drawing/2014/main" id="{5CB3241E-FCF8-9099-7380-B15CBFCF71AB}"/>
              </a:ext>
            </a:extLst>
          </p:cNvPr>
          <p:cNvSpPr>
            <a:spLocks noGrp="1"/>
          </p:cNvSpPr>
          <p:nvPr>
            <p:ph type="pic" sz="quarter" idx="13"/>
          </p:nvPr>
        </p:nvSpPr>
        <p:spPr>
          <a:xfrm>
            <a:off x="490538" y="177839"/>
            <a:ext cx="523875" cy="446087"/>
          </a:xfrm>
          <a:prstGeom prst="rect">
            <a:avLst/>
          </a:prstGeom>
        </p:spPr>
        <p:txBody>
          <a:bodyPr>
            <a:normAutofit/>
          </a:bodyPr>
          <a:lstStyle>
            <a:lvl1pPr marL="0" indent="0">
              <a:buNone/>
              <a:defRPr sz="300"/>
            </a:lvl1pPr>
          </a:lstStyle>
          <a:p>
            <a:endParaRPr lang="en-US"/>
          </a:p>
        </p:txBody>
      </p:sp>
      <p:sp>
        <p:nvSpPr>
          <p:cNvPr id="10" name="Title 1">
            <a:extLst>
              <a:ext uri="{FF2B5EF4-FFF2-40B4-BE49-F238E27FC236}">
                <a16:creationId xmlns:a16="http://schemas.microsoft.com/office/drawing/2014/main" id="{C4C02A74-717C-8D36-D469-6381454F6B7C}"/>
              </a:ext>
            </a:extLst>
          </p:cNvPr>
          <p:cNvSpPr>
            <a:spLocks noGrp="1"/>
          </p:cNvSpPr>
          <p:nvPr>
            <p:ph type="ctrTitle" hasCustomPrompt="1"/>
          </p:nvPr>
        </p:nvSpPr>
        <p:spPr>
          <a:xfrm>
            <a:off x="2542477" y="412594"/>
            <a:ext cx="6991815" cy="287492"/>
          </a:xfrm>
          <a:prstGeom prst="rect">
            <a:avLst/>
          </a:prstGeom>
        </p:spPr>
        <p:txBody>
          <a:bodyPr anchor="b"/>
          <a:lstStyle>
            <a:lvl1pPr algn="ctr">
              <a:defRPr sz="1600" b="1">
                <a:solidFill>
                  <a:schemeClr val="tx1">
                    <a:lumMod val="65000"/>
                    <a:lumOff val="35000"/>
                  </a:schemeClr>
                </a:solidFill>
              </a:defRPr>
            </a:lvl1pPr>
          </a:lstStyle>
          <a:p>
            <a:r>
              <a:rPr lang="en-GB"/>
              <a:t>Enter school name</a:t>
            </a:r>
            <a:endParaRPr lang="en-US"/>
          </a:p>
        </p:txBody>
      </p:sp>
      <p:sp>
        <p:nvSpPr>
          <p:cNvPr id="11" name="Text Placeholder 3">
            <a:extLst>
              <a:ext uri="{FF2B5EF4-FFF2-40B4-BE49-F238E27FC236}">
                <a16:creationId xmlns:a16="http://schemas.microsoft.com/office/drawing/2014/main" id="{13D4C6A3-2AEA-E55F-E1E6-1FE9A73EB181}"/>
              </a:ext>
            </a:extLst>
          </p:cNvPr>
          <p:cNvSpPr>
            <a:spLocks noGrp="1"/>
          </p:cNvSpPr>
          <p:nvPr>
            <p:ph type="body" sz="half" idx="12" hasCustomPrompt="1"/>
          </p:nvPr>
        </p:nvSpPr>
        <p:spPr>
          <a:xfrm>
            <a:off x="2849455" y="1381529"/>
            <a:ext cx="7788807" cy="469573"/>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school priority</a:t>
            </a:r>
          </a:p>
        </p:txBody>
      </p:sp>
      <p:sp>
        <p:nvSpPr>
          <p:cNvPr id="12" name="Text Placeholder 3">
            <a:extLst>
              <a:ext uri="{FF2B5EF4-FFF2-40B4-BE49-F238E27FC236}">
                <a16:creationId xmlns:a16="http://schemas.microsoft.com/office/drawing/2014/main" id="{F8DC28B7-2870-2081-BB46-93D8243FE39B}"/>
              </a:ext>
            </a:extLst>
          </p:cNvPr>
          <p:cNvSpPr>
            <a:spLocks noGrp="1"/>
          </p:cNvSpPr>
          <p:nvPr>
            <p:ph type="body" sz="half" idx="14" hasCustomPrompt="1"/>
          </p:nvPr>
        </p:nvSpPr>
        <p:spPr>
          <a:xfrm>
            <a:off x="752475" y="6423104"/>
            <a:ext cx="1243593"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year</a:t>
            </a:r>
          </a:p>
        </p:txBody>
      </p:sp>
      <p:sp>
        <p:nvSpPr>
          <p:cNvPr id="17" name="Text Placeholder 3">
            <a:extLst>
              <a:ext uri="{FF2B5EF4-FFF2-40B4-BE49-F238E27FC236}">
                <a16:creationId xmlns:a16="http://schemas.microsoft.com/office/drawing/2014/main" id="{31836D36-208E-22DB-3F12-19FE98882AC2}"/>
              </a:ext>
            </a:extLst>
          </p:cNvPr>
          <p:cNvSpPr>
            <a:spLocks noGrp="1"/>
          </p:cNvSpPr>
          <p:nvPr>
            <p:ph type="body" sz="half" idx="15" hasCustomPrompt="1"/>
          </p:nvPr>
        </p:nvSpPr>
        <p:spPr>
          <a:xfrm>
            <a:off x="228830" y="3159076"/>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18" name="Text Placeholder 3">
            <a:extLst>
              <a:ext uri="{FF2B5EF4-FFF2-40B4-BE49-F238E27FC236}">
                <a16:creationId xmlns:a16="http://schemas.microsoft.com/office/drawing/2014/main" id="{050211F9-F6D4-A2C0-1ED0-CE80F88BB985}"/>
              </a:ext>
            </a:extLst>
          </p:cNvPr>
          <p:cNvSpPr>
            <a:spLocks noGrp="1"/>
          </p:cNvSpPr>
          <p:nvPr>
            <p:ph type="body" sz="half" idx="16" hasCustomPrompt="1"/>
          </p:nvPr>
        </p:nvSpPr>
        <p:spPr>
          <a:xfrm>
            <a:off x="228829" y="3827309"/>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19" name="Text Placeholder 3">
            <a:extLst>
              <a:ext uri="{FF2B5EF4-FFF2-40B4-BE49-F238E27FC236}">
                <a16:creationId xmlns:a16="http://schemas.microsoft.com/office/drawing/2014/main" id="{AF6ED625-B88C-5B2C-97A4-FF006F6FB714}"/>
              </a:ext>
            </a:extLst>
          </p:cNvPr>
          <p:cNvSpPr>
            <a:spLocks noGrp="1"/>
          </p:cNvSpPr>
          <p:nvPr>
            <p:ph type="body" sz="half" idx="17" hasCustomPrompt="1"/>
          </p:nvPr>
        </p:nvSpPr>
        <p:spPr>
          <a:xfrm>
            <a:off x="218056" y="4314026"/>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20" name="Text Placeholder 3">
            <a:extLst>
              <a:ext uri="{FF2B5EF4-FFF2-40B4-BE49-F238E27FC236}">
                <a16:creationId xmlns:a16="http://schemas.microsoft.com/office/drawing/2014/main" id="{8EF7C995-EF64-D290-C314-017BD571CC48}"/>
              </a:ext>
            </a:extLst>
          </p:cNvPr>
          <p:cNvSpPr>
            <a:spLocks noGrp="1"/>
          </p:cNvSpPr>
          <p:nvPr>
            <p:ph type="body" sz="half" idx="18" hasCustomPrompt="1"/>
          </p:nvPr>
        </p:nvSpPr>
        <p:spPr>
          <a:xfrm>
            <a:off x="2652017" y="3159076"/>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21" name="Text Placeholder 3">
            <a:extLst>
              <a:ext uri="{FF2B5EF4-FFF2-40B4-BE49-F238E27FC236}">
                <a16:creationId xmlns:a16="http://schemas.microsoft.com/office/drawing/2014/main" id="{C028A9A2-9923-A424-D47F-DFA95EE5C224}"/>
              </a:ext>
            </a:extLst>
          </p:cNvPr>
          <p:cNvSpPr>
            <a:spLocks noGrp="1"/>
          </p:cNvSpPr>
          <p:nvPr>
            <p:ph type="body" sz="half" idx="19" hasCustomPrompt="1"/>
          </p:nvPr>
        </p:nvSpPr>
        <p:spPr>
          <a:xfrm>
            <a:off x="2640365" y="3479572"/>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22" name="Text Placeholder 3">
            <a:extLst>
              <a:ext uri="{FF2B5EF4-FFF2-40B4-BE49-F238E27FC236}">
                <a16:creationId xmlns:a16="http://schemas.microsoft.com/office/drawing/2014/main" id="{897C7CBB-98B7-01F9-E18E-C2AD61C0CD15}"/>
              </a:ext>
            </a:extLst>
          </p:cNvPr>
          <p:cNvSpPr>
            <a:spLocks noGrp="1"/>
          </p:cNvSpPr>
          <p:nvPr>
            <p:ph type="body" sz="half" idx="20" hasCustomPrompt="1"/>
          </p:nvPr>
        </p:nvSpPr>
        <p:spPr>
          <a:xfrm>
            <a:off x="2652017" y="3817506"/>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23" name="Text Placeholder 3">
            <a:extLst>
              <a:ext uri="{FF2B5EF4-FFF2-40B4-BE49-F238E27FC236}">
                <a16:creationId xmlns:a16="http://schemas.microsoft.com/office/drawing/2014/main" id="{4D28BE30-06E2-299B-AB71-86EAAD8AD341}"/>
              </a:ext>
            </a:extLst>
          </p:cNvPr>
          <p:cNvSpPr>
            <a:spLocks noGrp="1"/>
          </p:cNvSpPr>
          <p:nvPr>
            <p:ph type="body" sz="half" idx="21" hasCustomPrompt="1"/>
          </p:nvPr>
        </p:nvSpPr>
        <p:spPr>
          <a:xfrm>
            <a:off x="2652017" y="4155758"/>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25" name="Text Placeholder 3">
            <a:extLst>
              <a:ext uri="{FF2B5EF4-FFF2-40B4-BE49-F238E27FC236}">
                <a16:creationId xmlns:a16="http://schemas.microsoft.com/office/drawing/2014/main" id="{C901B77B-E11E-F9D3-ABB8-8CBE7E94ED6B}"/>
              </a:ext>
            </a:extLst>
          </p:cNvPr>
          <p:cNvSpPr>
            <a:spLocks noGrp="1"/>
          </p:cNvSpPr>
          <p:nvPr>
            <p:ph type="body" sz="half" idx="22" hasCustomPrompt="1"/>
          </p:nvPr>
        </p:nvSpPr>
        <p:spPr>
          <a:xfrm>
            <a:off x="5066326" y="3253111"/>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26" name="Text Placeholder 3">
            <a:extLst>
              <a:ext uri="{FF2B5EF4-FFF2-40B4-BE49-F238E27FC236}">
                <a16:creationId xmlns:a16="http://schemas.microsoft.com/office/drawing/2014/main" id="{6F84B38D-9DBE-2762-9CB9-C225D59F4FDC}"/>
              </a:ext>
            </a:extLst>
          </p:cNvPr>
          <p:cNvSpPr>
            <a:spLocks noGrp="1"/>
          </p:cNvSpPr>
          <p:nvPr>
            <p:ph type="body" sz="half" idx="23" hasCustomPrompt="1"/>
          </p:nvPr>
        </p:nvSpPr>
        <p:spPr>
          <a:xfrm>
            <a:off x="5057448" y="3608217"/>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27" name="Text Placeholder 3">
            <a:extLst>
              <a:ext uri="{FF2B5EF4-FFF2-40B4-BE49-F238E27FC236}">
                <a16:creationId xmlns:a16="http://schemas.microsoft.com/office/drawing/2014/main" id="{EA83B592-E0C7-2C2D-B64B-2C9CBA8B469D}"/>
              </a:ext>
            </a:extLst>
          </p:cNvPr>
          <p:cNvSpPr>
            <a:spLocks noGrp="1"/>
          </p:cNvSpPr>
          <p:nvPr>
            <p:ph type="body" sz="half" idx="24" hasCustomPrompt="1"/>
          </p:nvPr>
        </p:nvSpPr>
        <p:spPr>
          <a:xfrm>
            <a:off x="5057448" y="3936690"/>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28" name="Text Placeholder 3">
            <a:extLst>
              <a:ext uri="{FF2B5EF4-FFF2-40B4-BE49-F238E27FC236}">
                <a16:creationId xmlns:a16="http://schemas.microsoft.com/office/drawing/2014/main" id="{7FB4A43B-0273-9C8D-E606-9ACAF6436A8F}"/>
              </a:ext>
            </a:extLst>
          </p:cNvPr>
          <p:cNvSpPr>
            <a:spLocks noGrp="1"/>
          </p:cNvSpPr>
          <p:nvPr>
            <p:ph type="body" sz="half" idx="25" hasCustomPrompt="1"/>
          </p:nvPr>
        </p:nvSpPr>
        <p:spPr>
          <a:xfrm>
            <a:off x="5057448" y="4353940"/>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30" name="Text Placeholder 3">
            <a:extLst>
              <a:ext uri="{FF2B5EF4-FFF2-40B4-BE49-F238E27FC236}">
                <a16:creationId xmlns:a16="http://schemas.microsoft.com/office/drawing/2014/main" id="{361425D6-54A5-AE02-D9A8-8F240C5FA225}"/>
              </a:ext>
            </a:extLst>
          </p:cNvPr>
          <p:cNvSpPr>
            <a:spLocks noGrp="1"/>
          </p:cNvSpPr>
          <p:nvPr>
            <p:ph type="body" sz="half" idx="26" hasCustomPrompt="1"/>
          </p:nvPr>
        </p:nvSpPr>
        <p:spPr>
          <a:xfrm>
            <a:off x="7596462" y="3279744"/>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31" name="Text Placeholder 3">
            <a:extLst>
              <a:ext uri="{FF2B5EF4-FFF2-40B4-BE49-F238E27FC236}">
                <a16:creationId xmlns:a16="http://schemas.microsoft.com/office/drawing/2014/main" id="{F66ACE03-4E82-C567-73C3-FA8B8A7C3903}"/>
              </a:ext>
            </a:extLst>
          </p:cNvPr>
          <p:cNvSpPr>
            <a:spLocks noGrp="1"/>
          </p:cNvSpPr>
          <p:nvPr>
            <p:ph type="body" sz="half" idx="27" hasCustomPrompt="1"/>
          </p:nvPr>
        </p:nvSpPr>
        <p:spPr>
          <a:xfrm>
            <a:off x="7587585" y="3608217"/>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32" name="Text Placeholder 3">
            <a:extLst>
              <a:ext uri="{FF2B5EF4-FFF2-40B4-BE49-F238E27FC236}">
                <a16:creationId xmlns:a16="http://schemas.microsoft.com/office/drawing/2014/main" id="{D2A55833-8A80-75AA-23DB-376F13CCA56D}"/>
              </a:ext>
            </a:extLst>
          </p:cNvPr>
          <p:cNvSpPr>
            <a:spLocks noGrp="1"/>
          </p:cNvSpPr>
          <p:nvPr>
            <p:ph type="body" sz="half" idx="28" hasCustomPrompt="1"/>
          </p:nvPr>
        </p:nvSpPr>
        <p:spPr>
          <a:xfrm>
            <a:off x="7587585" y="3936690"/>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34" name="Text Placeholder 3">
            <a:extLst>
              <a:ext uri="{FF2B5EF4-FFF2-40B4-BE49-F238E27FC236}">
                <a16:creationId xmlns:a16="http://schemas.microsoft.com/office/drawing/2014/main" id="{D8E0CFA9-45B4-B7E5-1051-56FBB1B10410}"/>
              </a:ext>
            </a:extLst>
          </p:cNvPr>
          <p:cNvSpPr>
            <a:spLocks noGrp="1"/>
          </p:cNvSpPr>
          <p:nvPr>
            <p:ph type="body" sz="half" idx="29" hasCustomPrompt="1"/>
          </p:nvPr>
        </p:nvSpPr>
        <p:spPr>
          <a:xfrm>
            <a:off x="9889088" y="3292996"/>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35" name="Text Placeholder 3">
            <a:extLst>
              <a:ext uri="{FF2B5EF4-FFF2-40B4-BE49-F238E27FC236}">
                <a16:creationId xmlns:a16="http://schemas.microsoft.com/office/drawing/2014/main" id="{46B93066-C21C-3888-6849-64EC9C9CD360}"/>
              </a:ext>
            </a:extLst>
          </p:cNvPr>
          <p:cNvSpPr>
            <a:spLocks noGrp="1"/>
          </p:cNvSpPr>
          <p:nvPr>
            <p:ph type="body" sz="half" idx="30" hasCustomPrompt="1"/>
          </p:nvPr>
        </p:nvSpPr>
        <p:spPr>
          <a:xfrm>
            <a:off x="9889088" y="3656162"/>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36" name="Text Placeholder 3">
            <a:extLst>
              <a:ext uri="{FF2B5EF4-FFF2-40B4-BE49-F238E27FC236}">
                <a16:creationId xmlns:a16="http://schemas.microsoft.com/office/drawing/2014/main" id="{31FDA51F-3AD1-F2CC-D231-E4D1C588B663}"/>
              </a:ext>
            </a:extLst>
          </p:cNvPr>
          <p:cNvSpPr>
            <a:spLocks noGrp="1"/>
          </p:cNvSpPr>
          <p:nvPr>
            <p:ph type="body" sz="half" idx="31" hasCustomPrompt="1"/>
          </p:nvPr>
        </p:nvSpPr>
        <p:spPr>
          <a:xfrm>
            <a:off x="9889088" y="3986903"/>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37" name="Text Placeholder 3">
            <a:extLst>
              <a:ext uri="{FF2B5EF4-FFF2-40B4-BE49-F238E27FC236}">
                <a16:creationId xmlns:a16="http://schemas.microsoft.com/office/drawing/2014/main" id="{7DE99B8C-E51F-D385-5C94-76B7ABC85BBD}"/>
              </a:ext>
            </a:extLst>
          </p:cNvPr>
          <p:cNvSpPr>
            <a:spLocks noGrp="1"/>
          </p:cNvSpPr>
          <p:nvPr>
            <p:ph type="body" sz="half" idx="32" hasCustomPrompt="1"/>
          </p:nvPr>
        </p:nvSpPr>
        <p:spPr>
          <a:xfrm>
            <a:off x="9889088" y="4356554"/>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38" name="Text Placeholder 3">
            <a:extLst>
              <a:ext uri="{FF2B5EF4-FFF2-40B4-BE49-F238E27FC236}">
                <a16:creationId xmlns:a16="http://schemas.microsoft.com/office/drawing/2014/main" id="{5EC5FC07-7677-2AAE-0A21-EDFEC8F7BE86}"/>
              </a:ext>
            </a:extLst>
          </p:cNvPr>
          <p:cNvSpPr>
            <a:spLocks noGrp="1"/>
          </p:cNvSpPr>
          <p:nvPr>
            <p:ph type="body" sz="half" idx="33" hasCustomPrompt="1"/>
          </p:nvPr>
        </p:nvSpPr>
        <p:spPr>
          <a:xfrm>
            <a:off x="219776" y="5259480"/>
            <a:ext cx="6018062" cy="569061"/>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any other ‘HGIOS Quality Indicator’ which may be a focus of school improvement</a:t>
            </a:r>
          </a:p>
        </p:txBody>
      </p:sp>
      <p:sp>
        <p:nvSpPr>
          <p:cNvPr id="39" name="Text Placeholder 3">
            <a:extLst>
              <a:ext uri="{FF2B5EF4-FFF2-40B4-BE49-F238E27FC236}">
                <a16:creationId xmlns:a16="http://schemas.microsoft.com/office/drawing/2014/main" id="{40B6D9CD-0CB4-2633-D700-F6359F7AD1F1}"/>
              </a:ext>
            </a:extLst>
          </p:cNvPr>
          <p:cNvSpPr>
            <a:spLocks noGrp="1"/>
          </p:cNvSpPr>
          <p:nvPr>
            <p:ph type="body" sz="half" idx="34" hasCustomPrompt="1"/>
          </p:nvPr>
        </p:nvSpPr>
        <p:spPr>
          <a:xfrm>
            <a:off x="6457614" y="5115208"/>
            <a:ext cx="5514610" cy="361264"/>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any other ‘HGIOS Quality Indicator’ which may be a focus of school improvement</a:t>
            </a:r>
          </a:p>
        </p:txBody>
      </p:sp>
      <p:sp>
        <p:nvSpPr>
          <p:cNvPr id="40" name="Text Placeholder 3">
            <a:extLst>
              <a:ext uri="{FF2B5EF4-FFF2-40B4-BE49-F238E27FC236}">
                <a16:creationId xmlns:a16="http://schemas.microsoft.com/office/drawing/2014/main" id="{FD4DE56C-47BD-AE56-0F22-C1A6B8F810D0}"/>
              </a:ext>
            </a:extLst>
          </p:cNvPr>
          <p:cNvSpPr>
            <a:spLocks noGrp="1"/>
          </p:cNvSpPr>
          <p:nvPr>
            <p:ph type="body" sz="half" idx="35" hasCustomPrompt="1"/>
          </p:nvPr>
        </p:nvSpPr>
        <p:spPr>
          <a:xfrm>
            <a:off x="10433384" y="5596922"/>
            <a:ext cx="1486831" cy="141567"/>
          </a:xfrm>
          <a:prstGeom prst="rect">
            <a:avLst/>
          </a:prstGeom>
        </p:spPr>
        <p:txBody>
          <a:bodyPr/>
          <a:lstStyle>
            <a:lvl1pPr marL="0" indent="0" algn="ctr">
              <a:buNone/>
              <a:defRPr sz="800" b="1" i="0">
                <a:solidFill>
                  <a:schemeClr val="accent1">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link</a:t>
            </a:r>
          </a:p>
        </p:txBody>
      </p:sp>
      <p:sp>
        <p:nvSpPr>
          <p:cNvPr id="3" name="Action Button: Home 2">
            <a:hlinkClick r:id="" action="ppaction://hlinkshowjump?jump=firstslide" highlightClick="1"/>
            <a:extLst>
              <a:ext uri="{FF2B5EF4-FFF2-40B4-BE49-F238E27FC236}">
                <a16:creationId xmlns:a16="http://schemas.microsoft.com/office/drawing/2014/main" id="{ED9DA897-B6E5-CD0F-6C9C-FABFDA13970A}"/>
              </a:ext>
            </a:extLst>
          </p:cNvPr>
          <p:cNvSpPr/>
          <p:nvPr userDrawn="1"/>
        </p:nvSpPr>
        <p:spPr>
          <a:xfrm>
            <a:off x="11102897" y="1148577"/>
            <a:ext cx="624468" cy="62446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8220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IF Link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C06EA8A-4EEC-1992-D798-6C66F680D9E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Picture Placeholder 11">
            <a:extLst>
              <a:ext uri="{FF2B5EF4-FFF2-40B4-BE49-F238E27FC236}">
                <a16:creationId xmlns:a16="http://schemas.microsoft.com/office/drawing/2014/main" id="{FCADDF00-CF43-AE3B-85E3-E65E9FCA9819}"/>
              </a:ext>
            </a:extLst>
          </p:cNvPr>
          <p:cNvSpPr>
            <a:spLocks noGrp="1"/>
          </p:cNvSpPr>
          <p:nvPr>
            <p:ph type="pic" sz="quarter" idx="13"/>
          </p:nvPr>
        </p:nvSpPr>
        <p:spPr>
          <a:xfrm>
            <a:off x="490538" y="177839"/>
            <a:ext cx="523875" cy="446087"/>
          </a:xfrm>
          <a:prstGeom prst="rect">
            <a:avLst/>
          </a:prstGeom>
        </p:spPr>
        <p:txBody>
          <a:bodyPr>
            <a:normAutofit/>
          </a:bodyPr>
          <a:lstStyle>
            <a:lvl1pPr marL="0" indent="0">
              <a:buNone/>
              <a:defRPr sz="300"/>
            </a:lvl1pPr>
          </a:lstStyle>
          <a:p>
            <a:endParaRPr lang="en-US"/>
          </a:p>
        </p:txBody>
      </p:sp>
      <p:sp>
        <p:nvSpPr>
          <p:cNvPr id="10" name="Title 1">
            <a:extLst>
              <a:ext uri="{FF2B5EF4-FFF2-40B4-BE49-F238E27FC236}">
                <a16:creationId xmlns:a16="http://schemas.microsoft.com/office/drawing/2014/main" id="{92107595-A5E5-09E6-11BD-E8C285B9EC80}"/>
              </a:ext>
            </a:extLst>
          </p:cNvPr>
          <p:cNvSpPr>
            <a:spLocks noGrp="1"/>
          </p:cNvSpPr>
          <p:nvPr>
            <p:ph type="ctrTitle" hasCustomPrompt="1"/>
          </p:nvPr>
        </p:nvSpPr>
        <p:spPr>
          <a:xfrm>
            <a:off x="2542477" y="412594"/>
            <a:ext cx="6991815" cy="287492"/>
          </a:xfrm>
          <a:prstGeom prst="rect">
            <a:avLst/>
          </a:prstGeom>
        </p:spPr>
        <p:txBody>
          <a:bodyPr anchor="b"/>
          <a:lstStyle>
            <a:lvl1pPr algn="ctr">
              <a:defRPr sz="1600" b="1">
                <a:solidFill>
                  <a:schemeClr val="tx1">
                    <a:lumMod val="65000"/>
                    <a:lumOff val="35000"/>
                  </a:schemeClr>
                </a:solidFill>
              </a:defRPr>
            </a:lvl1pPr>
          </a:lstStyle>
          <a:p>
            <a:r>
              <a:rPr lang="en-GB"/>
              <a:t>Enter school name</a:t>
            </a:r>
            <a:endParaRPr lang="en-US"/>
          </a:p>
        </p:txBody>
      </p:sp>
      <p:sp>
        <p:nvSpPr>
          <p:cNvPr id="11" name="Text Placeholder 3">
            <a:extLst>
              <a:ext uri="{FF2B5EF4-FFF2-40B4-BE49-F238E27FC236}">
                <a16:creationId xmlns:a16="http://schemas.microsoft.com/office/drawing/2014/main" id="{94528872-6BC6-4F9F-26E6-DED4CABBC0DD}"/>
              </a:ext>
            </a:extLst>
          </p:cNvPr>
          <p:cNvSpPr>
            <a:spLocks noGrp="1"/>
          </p:cNvSpPr>
          <p:nvPr>
            <p:ph type="body" sz="half" idx="12" hasCustomPrompt="1"/>
          </p:nvPr>
        </p:nvSpPr>
        <p:spPr>
          <a:xfrm>
            <a:off x="2849455" y="1381529"/>
            <a:ext cx="7788807" cy="469573"/>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school priority</a:t>
            </a:r>
          </a:p>
        </p:txBody>
      </p:sp>
      <p:sp>
        <p:nvSpPr>
          <p:cNvPr id="12" name="Text Placeholder 3">
            <a:extLst>
              <a:ext uri="{FF2B5EF4-FFF2-40B4-BE49-F238E27FC236}">
                <a16:creationId xmlns:a16="http://schemas.microsoft.com/office/drawing/2014/main" id="{54BDCDAC-8E70-83DC-CE18-176985418848}"/>
              </a:ext>
            </a:extLst>
          </p:cNvPr>
          <p:cNvSpPr>
            <a:spLocks noGrp="1"/>
          </p:cNvSpPr>
          <p:nvPr>
            <p:ph type="body" sz="half" idx="14" hasCustomPrompt="1"/>
          </p:nvPr>
        </p:nvSpPr>
        <p:spPr>
          <a:xfrm>
            <a:off x="752475" y="6423104"/>
            <a:ext cx="1243593"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year</a:t>
            </a:r>
          </a:p>
        </p:txBody>
      </p:sp>
      <p:sp>
        <p:nvSpPr>
          <p:cNvPr id="25" name="Text Placeholder 3">
            <a:extLst>
              <a:ext uri="{FF2B5EF4-FFF2-40B4-BE49-F238E27FC236}">
                <a16:creationId xmlns:a16="http://schemas.microsoft.com/office/drawing/2014/main" id="{598ECD3D-D882-2FC1-CBCB-FA23B49E6C1F}"/>
              </a:ext>
            </a:extLst>
          </p:cNvPr>
          <p:cNvSpPr>
            <a:spLocks noGrp="1"/>
          </p:cNvSpPr>
          <p:nvPr>
            <p:ph type="body" sz="half" idx="15" hasCustomPrompt="1"/>
          </p:nvPr>
        </p:nvSpPr>
        <p:spPr>
          <a:xfrm>
            <a:off x="282919" y="5632272"/>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30" name="Text Placeholder 3">
            <a:extLst>
              <a:ext uri="{FF2B5EF4-FFF2-40B4-BE49-F238E27FC236}">
                <a16:creationId xmlns:a16="http://schemas.microsoft.com/office/drawing/2014/main" id="{4E345554-CE77-C4C3-8A18-EF1366E45941}"/>
              </a:ext>
            </a:extLst>
          </p:cNvPr>
          <p:cNvSpPr>
            <a:spLocks noGrp="1"/>
          </p:cNvSpPr>
          <p:nvPr>
            <p:ph type="body" sz="half" idx="16" hasCustomPrompt="1"/>
          </p:nvPr>
        </p:nvSpPr>
        <p:spPr>
          <a:xfrm>
            <a:off x="635459" y="5632272"/>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31" name="Text Placeholder 3">
            <a:extLst>
              <a:ext uri="{FF2B5EF4-FFF2-40B4-BE49-F238E27FC236}">
                <a16:creationId xmlns:a16="http://schemas.microsoft.com/office/drawing/2014/main" id="{548E39AC-C776-E737-7B28-3F0A20520F85}"/>
              </a:ext>
            </a:extLst>
          </p:cNvPr>
          <p:cNvSpPr>
            <a:spLocks noGrp="1"/>
          </p:cNvSpPr>
          <p:nvPr>
            <p:ph type="body" sz="half" idx="17" hasCustomPrompt="1"/>
          </p:nvPr>
        </p:nvSpPr>
        <p:spPr>
          <a:xfrm>
            <a:off x="965965" y="5632272"/>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32" name="Text Placeholder 3">
            <a:extLst>
              <a:ext uri="{FF2B5EF4-FFF2-40B4-BE49-F238E27FC236}">
                <a16:creationId xmlns:a16="http://schemas.microsoft.com/office/drawing/2014/main" id="{772F5547-02C4-B91C-E7CF-9BEF3575607A}"/>
              </a:ext>
            </a:extLst>
          </p:cNvPr>
          <p:cNvSpPr>
            <a:spLocks noGrp="1"/>
          </p:cNvSpPr>
          <p:nvPr>
            <p:ph type="body" sz="half" idx="18" hasCustomPrompt="1"/>
          </p:nvPr>
        </p:nvSpPr>
        <p:spPr>
          <a:xfrm>
            <a:off x="1318505" y="5632272"/>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33" name="Text Placeholder 3">
            <a:extLst>
              <a:ext uri="{FF2B5EF4-FFF2-40B4-BE49-F238E27FC236}">
                <a16:creationId xmlns:a16="http://schemas.microsoft.com/office/drawing/2014/main" id="{A64C59F6-ABF5-9A97-AD5C-D02315391333}"/>
              </a:ext>
            </a:extLst>
          </p:cNvPr>
          <p:cNvSpPr>
            <a:spLocks noGrp="1"/>
          </p:cNvSpPr>
          <p:nvPr>
            <p:ph type="body" sz="half" idx="19" hasCustomPrompt="1"/>
          </p:nvPr>
        </p:nvSpPr>
        <p:spPr>
          <a:xfrm>
            <a:off x="1671044" y="5621255"/>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34" name="Text Placeholder 3">
            <a:extLst>
              <a:ext uri="{FF2B5EF4-FFF2-40B4-BE49-F238E27FC236}">
                <a16:creationId xmlns:a16="http://schemas.microsoft.com/office/drawing/2014/main" id="{D99D62CB-C293-4FF2-E90F-4D70FC63700E}"/>
              </a:ext>
            </a:extLst>
          </p:cNvPr>
          <p:cNvSpPr>
            <a:spLocks noGrp="1"/>
          </p:cNvSpPr>
          <p:nvPr>
            <p:ph type="body" sz="half" idx="20" hasCustomPrompt="1"/>
          </p:nvPr>
        </p:nvSpPr>
        <p:spPr>
          <a:xfrm>
            <a:off x="2023584" y="5621255"/>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41" name="Text Placeholder 3">
            <a:extLst>
              <a:ext uri="{FF2B5EF4-FFF2-40B4-BE49-F238E27FC236}">
                <a16:creationId xmlns:a16="http://schemas.microsoft.com/office/drawing/2014/main" id="{05DF1AD5-9789-8DF5-7248-A0BBB501B63F}"/>
              </a:ext>
            </a:extLst>
          </p:cNvPr>
          <p:cNvSpPr>
            <a:spLocks noGrp="1"/>
          </p:cNvSpPr>
          <p:nvPr>
            <p:ph type="body" sz="half" idx="21" hasCustomPrompt="1"/>
          </p:nvPr>
        </p:nvSpPr>
        <p:spPr>
          <a:xfrm>
            <a:off x="2723078" y="5625453"/>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42" name="Text Placeholder 3">
            <a:extLst>
              <a:ext uri="{FF2B5EF4-FFF2-40B4-BE49-F238E27FC236}">
                <a16:creationId xmlns:a16="http://schemas.microsoft.com/office/drawing/2014/main" id="{9C8CCD04-72D6-EA34-91FD-43AD8E54CF8F}"/>
              </a:ext>
            </a:extLst>
          </p:cNvPr>
          <p:cNvSpPr>
            <a:spLocks noGrp="1"/>
          </p:cNvSpPr>
          <p:nvPr>
            <p:ph type="body" sz="half" idx="22" hasCustomPrompt="1"/>
          </p:nvPr>
        </p:nvSpPr>
        <p:spPr>
          <a:xfrm>
            <a:off x="3075618" y="5625453"/>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43" name="Text Placeholder 3">
            <a:extLst>
              <a:ext uri="{FF2B5EF4-FFF2-40B4-BE49-F238E27FC236}">
                <a16:creationId xmlns:a16="http://schemas.microsoft.com/office/drawing/2014/main" id="{82AE0B37-AC6F-4BA9-2D38-1140609DA336}"/>
              </a:ext>
            </a:extLst>
          </p:cNvPr>
          <p:cNvSpPr>
            <a:spLocks noGrp="1"/>
          </p:cNvSpPr>
          <p:nvPr>
            <p:ph type="body" sz="half" idx="23" hasCustomPrompt="1"/>
          </p:nvPr>
        </p:nvSpPr>
        <p:spPr>
          <a:xfrm>
            <a:off x="3406124" y="5625453"/>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44" name="Text Placeholder 3">
            <a:extLst>
              <a:ext uri="{FF2B5EF4-FFF2-40B4-BE49-F238E27FC236}">
                <a16:creationId xmlns:a16="http://schemas.microsoft.com/office/drawing/2014/main" id="{8A0A2827-63EF-4C71-B25A-402B21F2B92D}"/>
              </a:ext>
            </a:extLst>
          </p:cNvPr>
          <p:cNvSpPr>
            <a:spLocks noGrp="1"/>
          </p:cNvSpPr>
          <p:nvPr>
            <p:ph type="body" sz="half" idx="24" hasCustomPrompt="1"/>
          </p:nvPr>
        </p:nvSpPr>
        <p:spPr>
          <a:xfrm>
            <a:off x="3758664" y="5625453"/>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45" name="Text Placeholder 3">
            <a:extLst>
              <a:ext uri="{FF2B5EF4-FFF2-40B4-BE49-F238E27FC236}">
                <a16:creationId xmlns:a16="http://schemas.microsoft.com/office/drawing/2014/main" id="{8BE4FE6F-AA86-AE69-8A01-4E772F626D31}"/>
              </a:ext>
            </a:extLst>
          </p:cNvPr>
          <p:cNvSpPr>
            <a:spLocks noGrp="1"/>
          </p:cNvSpPr>
          <p:nvPr>
            <p:ph type="body" sz="half" idx="25" hasCustomPrompt="1"/>
          </p:nvPr>
        </p:nvSpPr>
        <p:spPr>
          <a:xfrm>
            <a:off x="4111203" y="5614436"/>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46" name="Text Placeholder 3">
            <a:extLst>
              <a:ext uri="{FF2B5EF4-FFF2-40B4-BE49-F238E27FC236}">
                <a16:creationId xmlns:a16="http://schemas.microsoft.com/office/drawing/2014/main" id="{7E46A2C2-BA39-0740-7B5E-BB9939B6B297}"/>
              </a:ext>
            </a:extLst>
          </p:cNvPr>
          <p:cNvSpPr>
            <a:spLocks noGrp="1"/>
          </p:cNvSpPr>
          <p:nvPr>
            <p:ph type="body" sz="half" idx="26" hasCustomPrompt="1"/>
          </p:nvPr>
        </p:nvSpPr>
        <p:spPr>
          <a:xfrm>
            <a:off x="4463743" y="5614436"/>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47" name="Text Placeholder 3">
            <a:extLst>
              <a:ext uri="{FF2B5EF4-FFF2-40B4-BE49-F238E27FC236}">
                <a16:creationId xmlns:a16="http://schemas.microsoft.com/office/drawing/2014/main" id="{A4492B45-4831-4BA2-1FF4-ADDD1ED59EE2}"/>
              </a:ext>
            </a:extLst>
          </p:cNvPr>
          <p:cNvSpPr>
            <a:spLocks noGrp="1"/>
          </p:cNvSpPr>
          <p:nvPr>
            <p:ph type="body" sz="half" idx="27" hasCustomPrompt="1"/>
          </p:nvPr>
        </p:nvSpPr>
        <p:spPr>
          <a:xfrm>
            <a:off x="5135985" y="5629651"/>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48" name="Text Placeholder 3">
            <a:extLst>
              <a:ext uri="{FF2B5EF4-FFF2-40B4-BE49-F238E27FC236}">
                <a16:creationId xmlns:a16="http://schemas.microsoft.com/office/drawing/2014/main" id="{8D7F0A55-9517-5E77-1B0C-D26C3B983C1B}"/>
              </a:ext>
            </a:extLst>
          </p:cNvPr>
          <p:cNvSpPr>
            <a:spLocks noGrp="1"/>
          </p:cNvSpPr>
          <p:nvPr>
            <p:ph type="body" sz="half" idx="28" hasCustomPrompt="1"/>
          </p:nvPr>
        </p:nvSpPr>
        <p:spPr>
          <a:xfrm>
            <a:off x="5499542" y="5629651"/>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49" name="Text Placeholder 3">
            <a:extLst>
              <a:ext uri="{FF2B5EF4-FFF2-40B4-BE49-F238E27FC236}">
                <a16:creationId xmlns:a16="http://schemas.microsoft.com/office/drawing/2014/main" id="{D69FAD0D-7697-B174-6ED9-19EC3026DF56}"/>
              </a:ext>
            </a:extLst>
          </p:cNvPr>
          <p:cNvSpPr>
            <a:spLocks noGrp="1"/>
          </p:cNvSpPr>
          <p:nvPr>
            <p:ph type="body" sz="half" idx="29" hasCustomPrompt="1"/>
          </p:nvPr>
        </p:nvSpPr>
        <p:spPr>
          <a:xfrm>
            <a:off x="5830048" y="5629651"/>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50" name="Text Placeholder 3">
            <a:extLst>
              <a:ext uri="{FF2B5EF4-FFF2-40B4-BE49-F238E27FC236}">
                <a16:creationId xmlns:a16="http://schemas.microsoft.com/office/drawing/2014/main" id="{0C8E6A8F-A80D-FB3A-AF80-7CE0291335E2}"/>
              </a:ext>
            </a:extLst>
          </p:cNvPr>
          <p:cNvSpPr>
            <a:spLocks noGrp="1"/>
          </p:cNvSpPr>
          <p:nvPr>
            <p:ph type="body" sz="half" idx="30" hasCustomPrompt="1"/>
          </p:nvPr>
        </p:nvSpPr>
        <p:spPr>
          <a:xfrm>
            <a:off x="6182588" y="5629651"/>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51" name="Text Placeholder 3">
            <a:extLst>
              <a:ext uri="{FF2B5EF4-FFF2-40B4-BE49-F238E27FC236}">
                <a16:creationId xmlns:a16="http://schemas.microsoft.com/office/drawing/2014/main" id="{7AD1DA49-C845-776B-C951-88C77004361B}"/>
              </a:ext>
            </a:extLst>
          </p:cNvPr>
          <p:cNvSpPr>
            <a:spLocks noGrp="1"/>
          </p:cNvSpPr>
          <p:nvPr>
            <p:ph type="body" sz="half" idx="31" hasCustomPrompt="1"/>
          </p:nvPr>
        </p:nvSpPr>
        <p:spPr>
          <a:xfrm>
            <a:off x="6502076" y="5618634"/>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52" name="Text Placeholder 3">
            <a:extLst>
              <a:ext uri="{FF2B5EF4-FFF2-40B4-BE49-F238E27FC236}">
                <a16:creationId xmlns:a16="http://schemas.microsoft.com/office/drawing/2014/main" id="{D2CDD699-EA38-216A-F7D0-6E060C53C82C}"/>
              </a:ext>
            </a:extLst>
          </p:cNvPr>
          <p:cNvSpPr>
            <a:spLocks noGrp="1"/>
          </p:cNvSpPr>
          <p:nvPr>
            <p:ph type="body" sz="half" idx="32" hasCustomPrompt="1"/>
          </p:nvPr>
        </p:nvSpPr>
        <p:spPr>
          <a:xfrm>
            <a:off x="6887667" y="5618634"/>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53" name="Text Placeholder 3">
            <a:extLst>
              <a:ext uri="{FF2B5EF4-FFF2-40B4-BE49-F238E27FC236}">
                <a16:creationId xmlns:a16="http://schemas.microsoft.com/office/drawing/2014/main" id="{F0DAB2D5-E0B4-3602-E973-F9C28AE4F460}"/>
              </a:ext>
            </a:extLst>
          </p:cNvPr>
          <p:cNvSpPr>
            <a:spLocks noGrp="1"/>
          </p:cNvSpPr>
          <p:nvPr>
            <p:ph type="body" sz="half" idx="33" hasCustomPrompt="1"/>
          </p:nvPr>
        </p:nvSpPr>
        <p:spPr>
          <a:xfrm>
            <a:off x="7597024" y="5607617"/>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54" name="Text Placeholder 3">
            <a:extLst>
              <a:ext uri="{FF2B5EF4-FFF2-40B4-BE49-F238E27FC236}">
                <a16:creationId xmlns:a16="http://schemas.microsoft.com/office/drawing/2014/main" id="{023548DF-35BB-4D13-BA18-0E153F61CF38}"/>
              </a:ext>
            </a:extLst>
          </p:cNvPr>
          <p:cNvSpPr>
            <a:spLocks noGrp="1"/>
          </p:cNvSpPr>
          <p:nvPr>
            <p:ph type="body" sz="half" idx="34" hasCustomPrompt="1"/>
          </p:nvPr>
        </p:nvSpPr>
        <p:spPr>
          <a:xfrm>
            <a:off x="7949564" y="5607617"/>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55" name="Text Placeholder 3">
            <a:extLst>
              <a:ext uri="{FF2B5EF4-FFF2-40B4-BE49-F238E27FC236}">
                <a16:creationId xmlns:a16="http://schemas.microsoft.com/office/drawing/2014/main" id="{0758B8A9-E995-2589-3F47-8C57AE0557BB}"/>
              </a:ext>
            </a:extLst>
          </p:cNvPr>
          <p:cNvSpPr>
            <a:spLocks noGrp="1"/>
          </p:cNvSpPr>
          <p:nvPr>
            <p:ph type="body" sz="half" idx="35" hasCustomPrompt="1"/>
          </p:nvPr>
        </p:nvSpPr>
        <p:spPr>
          <a:xfrm>
            <a:off x="8280070" y="5607617"/>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56" name="Text Placeholder 3">
            <a:extLst>
              <a:ext uri="{FF2B5EF4-FFF2-40B4-BE49-F238E27FC236}">
                <a16:creationId xmlns:a16="http://schemas.microsoft.com/office/drawing/2014/main" id="{4828CDED-F339-1151-91C1-E8FAB03173DC}"/>
              </a:ext>
            </a:extLst>
          </p:cNvPr>
          <p:cNvSpPr>
            <a:spLocks noGrp="1"/>
          </p:cNvSpPr>
          <p:nvPr>
            <p:ph type="body" sz="half" idx="36" hasCustomPrompt="1"/>
          </p:nvPr>
        </p:nvSpPr>
        <p:spPr>
          <a:xfrm>
            <a:off x="8632610" y="5607617"/>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57" name="Text Placeholder 3">
            <a:extLst>
              <a:ext uri="{FF2B5EF4-FFF2-40B4-BE49-F238E27FC236}">
                <a16:creationId xmlns:a16="http://schemas.microsoft.com/office/drawing/2014/main" id="{96CE3387-8743-9752-02CD-CBDDAC41C200}"/>
              </a:ext>
            </a:extLst>
          </p:cNvPr>
          <p:cNvSpPr>
            <a:spLocks noGrp="1"/>
          </p:cNvSpPr>
          <p:nvPr>
            <p:ph type="body" sz="half" idx="37" hasCustomPrompt="1"/>
          </p:nvPr>
        </p:nvSpPr>
        <p:spPr>
          <a:xfrm>
            <a:off x="8985149" y="5596600"/>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58" name="Text Placeholder 3">
            <a:extLst>
              <a:ext uri="{FF2B5EF4-FFF2-40B4-BE49-F238E27FC236}">
                <a16:creationId xmlns:a16="http://schemas.microsoft.com/office/drawing/2014/main" id="{F24CE8CC-B93C-2CD6-8B3C-05AE4D13DA86}"/>
              </a:ext>
            </a:extLst>
          </p:cNvPr>
          <p:cNvSpPr>
            <a:spLocks noGrp="1"/>
          </p:cNvSpPr>
          <p:nvPr>
            <p:ph type="body" sz="half" idx="38" hasCustomPrompt="1"/>
          </p:nvPr>
        </p:nvSpPr>
        <p:spPr>
          <a:xfrm>
            <a:off x="9337689" y="5596600"/>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65" name="Text Placeholder 3">
            <a:extLst>
              <a:ext uri="{FF2B5EF4-FFF2-40B4-BE49-F238E27FC236}">
                <a16:creationId xmlns:a16="http://schemas.microsoft.com/office/drawing/2014/main" id="{AEF25701-32B9-E7F8-650C-1A73C44B20B0}"/>
              </a:ext>
            </a:extLst>
          </p:cNvPr>
          <p:cNvSpPr>
            <a:spLocks noGrp="1"/>
          </p:cNvSpPr>
          <p:nvPr>
            <p:ph type="body" sz="half" idx="39" hasCustomPrompt="1"/>
          </p:nvPr>
        </p:nvSpPr>
        <p:spPr>
          <a:xfrm>
            <a:off x="9913688" y="5625453"/>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66" name="Text Placeholder 3">
            <a:extLst>
              <a:ext uri="{FF2B5EF4-FFF2-40B4-BE49-F238E27FC236}">
                <a16:creationId xmlns:a16="http://schemas.microsoft.com/office/drawing/2014/main" id="{BEB32FD9-33D0-B852-83B7-17329AB87AE1}"/>
              </a:ext>
            </a:extLst>
          </p:cNvPr>
          <p:cNvSpPr>
            <a:spLocks noGrp="1"/>
          </p:cNvSpPr>
          <p:nvPr>
            <p:ph type="body" sz="half" idx="40" hasCustomPrompt="1"/>
          </p:nvPr>
        </p:nvSpPr>
        <p:spPr>
          <a:xfrm>
            <a:off x="10266228" y="5625453"/>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67" name="Text Placeholder 3">
            <a:extLst>
              <a:ext uri="{FF2B5EF4-FFF2-40B4-BE49-F238E27FC236}">
                <a16:creationId xmlns:a16="http://schemas.microsoft.com/office/drawing/2014/main" id="{6E8AE0E3-9B35-98CE-FA7F-4A6D5A0D0DEE}"/>
              </a:ext>
            </a:extLst>
          </p:cNvPr>
          <p:cNvSpPr>
            <a:spLocks noGrp="1"/>
          </p:cNvSpPr>
          <p:nvPr>
            <p:ph type="body" sz="half" idx="41" hasCustomPrompt="1"/>
          </p:nvPr>
        </p:nvSpPr>
        <p:spPr>
          <a:xfrm>
            <a:off x="10596734" y="5625453"/>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68" name="Text Placeholder 3">
            <a:extLst>
              <a:ext uri="{FF2B5EF4-FFF2-40B4-BE49-F238E27FC236}">
                <a16:creationId xmlns:a16="http://schemas.microsoft.com/office/drawing/2014/main" id="{1B1A845F-8265-06CB-846B-C859EC3AD640}"/>
              </a:ext>
            </a:extLst>
          </p:cNvPr>
          <p:cNvSpPr>
            <a:spLocks noGrp="1"/>
          </p:cNvSpPr>
          <p:nvPr>
            <p:ph type="body" sz="half" idx="42" hasCustomPrompt="1"/>
          </p:nvPr>
        </p:nvSpPr>
        <p:spPr>
          <a:xfrm>
            <a:off x="10949274" y="5625453"/>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69" name="Text Placeholder 3">
            <a:extLst>
              <a:ext uri="{FF2B5EF4-FFF2-40B4-BE49-F238E27FC236}">
                <a16:creationId xmlns:a16="http://schemas.microsoft.com/office/drawing/2014/main" id="{DA30314B-6EE0-ACA5-D175-A97A7A0ACAA5}"/>
              </a:ext>
            </a:extLst>
          </p:cNvPr>
          <p:cNvSpPr>
            <a:spLocks noGrp="1"/>
          </p:cNvSpPr>
          <p:nvPr>
            <p:ph type="body" sz="half" idx="43" hasCustomPrompt="1"/>
          </p:nvPr>
        </p:nvSpPr>
        <p:spPr>
          <a:xfrm>
            <a:off x="11301813" y="5614436"/>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70" name="Text Placeholder 3">
            <a:extLst>
              <a:ext uri="{FF2B5EF4-FFF2-40B4-BE49-F238E27FC236}">
                <a16:creationId xmlns:a16="http://schemas.microsoft.com/office/drawing/2014/main" id="{0E1CDF25-257F-1D20-CB03-04B21C7880B1}"/>
              </a:ext>
            </a:extLst>
          </p:cNvPr>
          <p:cNvSpPr>
            <a:spLocks noGrp="1"/>
          </p:cNvSpPr>
          <p:nvPr>
            <p:ph type="body" sz="half" idx="44" hasCustomPrompt="1"/>
          </p:nvPr>
        </p:nvSpPr>
        <p:spPr>
          <a:xfrm>
            <a:off x="11654353" y="5614436"/>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3" name="Action Button: Home 2">
            <a:hlinkClick r:id="" action="ppaction://hlinkshowjump?jump=firstslide" highlightClick="1"/>
            <a:extLst>
              <a:ext uri="{FF2B5EF4-FFF2-40B4-BE49-F238E27FC236}">
                <a16:creationId xmlns:a16="http://schemas.microsoft.com/office/drawing/2014/main" id="{E4817618-C90E-F2DE-7ACB-C98D12E6CAF4}"/>
              </a:ext>
            </a:extLst>
          </p:cNvPr>
          <p:cNvSpPr/>
          <p:nvPr userDrawn="1"/>
        </p:nvSpPr>
        <p:spPr>
          <a:xfrm>
            <a:off x="11102897" y="1148577"/>
            <a:ext cx="624468" cy="62446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9259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gger Pictur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6A0F449-26F5-330F-F4B7-324FE6F660A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Picture Placeholder 11">
            <a:extLst>
              <a:ext uri="{FF2B5EF4-FFF2-40B4-BE49-F238E27FC236}">
                <a16:creationId xmlns:a16="http://schemas.microsoft.com/office/drawing/2014/main" id="{AB040702-4D8E-2162-01F2-250B23D97702}"/>
              </a:ext>
            </a:extLst>
          </p:cNvPr>
          <p:cNvSpPr>
            <a:spLocks noGrp="1"/>
          </p:cNvSpPr>
          <p:nvPr>
            <p:ph type="pic" sz="quarter" idx="13"/>
          </p:nvPr>
        </p:nvSpPr>
        <p:spPr>
          <a:xfrm>
            <a:off x="490538" y="177839"/>
            <a:ext cx="523875" cy="446087"/>
          </a:xfrm>
          <a:prstGeom prst="rect">
            <a:avLst/>
          </a:prstGeom>
        </p:spPr>
        <p:txBody>
          <a:bodyPr>
            <a:normAutofit/>
          </a:bodyPr>
          <a:lstStyle>
            <a:lvl1pPr marL="0" indent="0">
              <a:buNone/>
              <a:defRPr sz="300"/>
            </a:lvl1pPr>
          </a:lstStyle>
          <a:p>
            <a:endParaRPr lang="en-US"/>
          </a:p>
        </p:txBody>
      </p:sp>
      <p:sp>
        <p:nvSpPr>
          <p:cNvPr id="9" name="Title 1">
            <a:extLst>
              <a:ext uri="{FF2B5EF4-FFF2-40B4-BE49-F238E27FC236}">
                <a16:creationId xmlns:a16="http://schemas.microsoft.com/office/drawing/2014/main" id="{9F77D66F-736B-9A40-21B5-BDBF775E5697}"/>
              </a:ext>
            </a:extLst>
          </p:cNvPr>
          <p:cNvSpPr>
            <a:spLocks noGrp="1"/>
          </p:cNvSpPr>
          <p:nvPr>
            <p:ph type="ctrTitle" hasCustomPrompt="1"/>
          </p:nvPr>
        </p:nvSpPr>
        <p:spPr>
          <a:xfrm>
            <a:off x="2542477" y="412594"/>
            <a:ext cx="6991815" cy="287492"/>
          </a:xfrm>
          <a:prstGeom prst="rect">
            <a:avLst/>
          </a:prstGeom>
        </p:spPr>
        <p:txBody>
          <a:bodyPr anchor="b"/>
          <a:lstStyle>
            <a:lvl1pPr algn="ctr">
              <a:defRPr sz="1600" b="1">
                <a:solidFill>
                  <a:schemeClr val="tx1">
                    <a:lumMod val="65000"/>
                    <a:lumOff val="35000"/>
                  </a:schemeClr>
                </a:solidFill>
              </a:defRPr>
            </a:lvl1pPr>
          </a:lstStyle>
          <a:p>
            <a:r>
              <a:rPr lang="en-GB"/>
              <a:t>Enter school name</a:t>
            </a:r>
            <a:endParaRPr lang="en-US"/>
          </a:p>
        </p:txBody>
      </p:sp>
      <p:sp>
        <p:nvSpPr>
          <p:cNvPr id="10" name="Text Placeholder 3">
            <a:extLst>
              <a:ext uri="{FF2B5EF4-FFF2-40B4-BE49-F238E27FC236}">
                <a16:creationId xmlns:a16="http://schemas.microsoft.com/office/drawing/2014/main" id="{89A5CAEE-D69B-F3D7-5CC9-6B9F62FF7488}"/>
              </a:ext>
            </a:extLst>
          </p:cNvPr>
          <p:cNvSpPr>
            <a:spLocks noGrp="1"/>
          </p:cNvSpPr>
          <p:nvPr>
            <p:ph type="body" sz="half" idx="12" hasCustomPrompt="1"/>
          </p:nvPr>
        </p:nvSpPr>
        <p:spPr>
          <a:xfrm>
            <a:off x="234842" y="2959427"/>
            <a:ext cx="3465621" cy="2484111"/>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any  improvement actions relating to YEAR 2</a:t>
            </a:r>
          </a:p>
        </p:txBody>
      </p:sp>
      <p:sp>
        <p:nvSpPr>
          <p:cNvPr id="11" name="Text Placeholder 3">
            <a:extLst>
              <a:ext uri="{FF2B5EF4-FFF2-40B4-BE49-F238E27FC236}">
                <a16:creationId xmlns:a16="http://schemas.microsoft.com/office/drawing/2014/main" id="{1E25336B-E916-89D4-97A2-C96AE4B6B4AA}"/>
              </a:ext>
            </a:extLst>
          </p:cNvPr>
          <p:cNvSpPr>
            <a:spLocks noGrp="1"/>
          </p:cNvSpPr>
          <p:nvPr>
            <p:ph type="body" sz="half" idx="14" hasCustomPrompt="1"/>
          </p:nvPr>
        </p:nvSpPr>
        <p:spPr>
          <a:xfrm>
            <a:off x="752475" y="6423104"/>
            <a:ext cx="1243593"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year</a:t>
            </a:r>
          </a:p>
        </p:txBody>
      </p:sp>
      <p:sp>
        <p:nvSpPr>
          <p:cNvPr id="12" name="Text Placeholder 3">
            <a:extLst>
              <a:ext uri="{FF2B5EF4-FFF2-40B4-BE49-F238E27FC236}">
                <a16:creationId xmlns:a16="http://schemas.microsoft.com/office/drawing/2014/main" id="{0582BD1A-662C-7F13-8E4F-34F82E33081F}"/>
              </a:ext>
            </a:extLst>
          </p:cNvPr>
          <p:cNvSpPr>
            <a:spLocks noGrp="1"/>
          </p:cNvSpPr>
          <p:nvPr>
            <p:ph type="body" sz="half" idx="15" hasCustomPrompt="1"/>
          </p:nvPr>
        </p:nvSpPr>
        <p:spPr>
          <a:xfrm>
            <a:off x="4159142" y="2959427"/>
            <a:ext cx="3465621" cy="2484111"/>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any  improvement actions relating to YEAR 3</a:t>
            </a:r>
          </a:p>
        </p:txBody>
      </p:sp>
      <p:sp>
        <p:nvSpPr>
          <p:cNvPr id="13" name="Text Placeholder 3">
            <a:extLst>
              <a:ext uri="{FF2B5EF4-FFF2-40B4-BE49-F238E27FC236}">
                <a16:creationId xmlns:a16="http://schemas.microsoft.com/office/drawing/2014/main" id="{066475D7-96F0-0B79-0523-0A565C9810FC}"/>
              </a:ext>
            </a:extLst>
          </p:cNvPr>
          <p:cNvSpPr>
            <a:spLocks noGrp="1"/>
          </p:cNvSpPr>
          <p:nvPr>
            <p:ph type="body" sz="half" idx="16" hasCustomPrompt="1"/>
          </p:nvPr>
        </p:nvSpPr>
        <p:spPr>
          <a:xfrm>
            <a:off x="8373954" y="2959427"/>
            <a:ext cx="3465621" cy="2484111"/>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any  improvement actions relating to YEAR 4</a:t>
            </a:r>
          </a:p>
        </p:txBody>
      </p:sp>
      <p:sp>
        <p:nvSpPr>
          <p:cNvPr id="3" name="Action Button: Home 2">
            <a:hlinkClick r:id="" action="ppaction://hlinkshowjump?jump=firstslide" highlightClick="1"/>
            <a:extLst>
              <a:ext uri="{FF2B5EF4-FFF2-40B4-BE49-F238E27FC236}">
                <a16:creationId xmlns:a16="http://schemas.microsoft.com/office/drawing/2014/main" id="{3CCC6B6C-2D38-66E2-B201-1544E313FD8B}"/>
              </a:ext>
            </a:extLst>
          </p:cNvPr>
          <p:cNvSpPr/>
          <p:nvPr userDrawn="1"/>
        </p:nvSpPr>
        <p:spPr>
          <a:xfrm>
            <a:off x="11102897" y="1148577"/>
            <a:ext cx="624468" cy="62446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74653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LC Hyperli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42B802-AA78-609A-BAEC-5C0D5E518F9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Picture Placeholder 11">
            <a:extLst>
              <a:ext uri="{FF2B5EF4-FFF2-40B4-BE49-F238E27FC236}">
                <a16:creationId xmlns:a16="http://schemas.microsoft.com/office/drawing/2014/main" id="{AB040702-4D8E-2162-01F2-250B23D97702}"/>
              </a:ext>
            </a:extLst>
          </p:cNvPr>
          <p:cNvSpPr>
            <a:spLocks noGrp="1"/>
          </p:cNvSpPr>
          <p:nvPr>
            <p:ph type="pic" sz="quarter" idx="13"/>
          </p:nvPr>
        </p:nvSpPr>
        <p:spPr>
          <a:xfrm>
            <a:off x="490538" y="177839"/>
            <a:ext cx="523875" cy="446087"/>
          </a:xfrm>
          <a:prstGeom prst="rect">
            <a:avLst/>
          </a:prstGeom>
        </p:spPr>
        <p:txBody>
          <a:bodyPr>
            <a:normAutofit/>
          </a:bodyPr>
          <a:lstStyle>
            <a:lvl1pPr marL="0" indent="0">
              <a:buNone/>
              <a:defRPr sz="300"/>
            </a:lvl1pPr>
          </a:lstStyle>
          <a:p>
            <a:endParaRPr lang="en-US"/>
          </a:p>
        </p:txBody>
      </p:sp>
      <p:sp>
        <p:nvSpPr>
          <p:cNvPr id="9" name="Title 1">
            <a:extLst>
              <a:ext uri="{FF2B5EF4-FFF2-40B4-BE49-F238E27FC236}">
                <a16:creationId xmlns:a16="http://schemas.microsoft.com/office/drawing/2014/main" id="{9F77D66F-736B-9A40-21B5-BDBF775E5697}"/>
              </a:ext>
            </a:extLst>
          </p:cNvPr>
          <p:cNvSpPr>
            <a:spLocks noGrp="1"/>
          </p:cNvSpPr>
          <p:nvPr>
            <p:ph type="ctrTitle" hasCustomPrompt="1"/>
          </p:nvPr>
        </p:nvSpPr>
        <p:spPr>
          <a:xfrm>
            <a:off x="2542477" y="412594"/>
            <a:ext cx="6991815" cy="287492"/>
          </a:xfrm>
          <a:prstGeom prst="rect">
            <a:avLst/>
          </a:prstGeom>
        </p:spPr>
        <p:txBody>
          <a:bodyPr anchor="b"/>
          <a:lstStyle>
            <a:lvl1pPr algn="ctr">
              <a:defRPr sz="1600" b="1">
                <a:solidFill>
                  <a:schemeClr val="tx1">
                    <a:lumMod val="65000"/>
                    <a:lumOff val="35000"/>
                  </a:schemeClr>
                </a:solidFill>
              </a:defRPr>
            </a:lvl1pPr>
          </a:lstStyle>
          <a:p>
            <a:r>
              <a:rPr lang="en-GB"/>
              <a:t>Enter school name</a:t>
            </a:r>
            <a:endParaRPr lang="en-US"/>
          </a:p>
        </p:txBody>
      </p:sp>
      <p:sp>
        <p:nvSpPr>
          <p:cNvPr id="11" name="Text Placeholder 3">
            <a:extLst>
              <a:ext uri="{FF2B5EF4-FFF2-40B4-BE49-F238E27FC236}">
                <a16:creationId xmlns:a16="http://schemas.microsoft.com/office/drawing/2014/main" id="{1E25336B-E916-89D4-97A2-C96AE4B6B4AA}"/>
              </a:ext>
            </a:extLst>
          </p:cNvPr>
          <p:cNvSpPr>
            <a:spLocks noGrp="1"/>
          </p:cNvSpPr>
          <p:nvPr>
            <p:ph type="body" sz="half" idx="14" hasCustomPrompt="1"/>
          </p:nvPr>
        </p:nvSpPr>
        <p:spPr>
          <a:xfrm>
            <a:off x="752475" y="6423104"/>
            <a:ext cx="1243593"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year</a:t>
            </a:r>
          </a:p>
        </p:txBody>
      </p:sp>
      <p:sp>
        <p:nvSpPr>
          <p:cNvPr id="3" name="Text Placeholder 3">
            <a:extLst>
              <a:ext uri="{FF2B5EF4-FFF2-40B4-BE49-F238E27FC236}">
                <a16:creationId xmlns:a16="http://schemas.microsoft.com/office/drawing/2014/main" id="{F1D05BA7-AE98-6935-70FE-0404C8106466}"/>
              </a:ext>
            </a:extLst>
          </p:cNvPr>
          <p:cNvSpPr>
            <a:spLocks noGrp="1"/>
          </p:cNvSpPr>
          <p:nvPr>
            <p:ph type="body" sz="half" idx="35" hasCustomPrompt="1"/>
          </p:nvPr>
        </p:nvSpPr>
        <p:spPr>
          <a:xfrm>
            <a:off x="2989597" y="4425347"/>
            <a:ext cx="3106403" cy="146653"/>
          </a:xfrm>
          <a:prstGeom prst="rect">
            <a:avLst/>
          </a:prstGeom>
        </p:spPr>
        <p:txBody>
          <a:bodyPr/>
          <a:lstStyle>
            <a:lvl1pPr marL="0" indent="0" algn="ctr">
              <a:buNone/>
              <a:defRPr sz="800" b="1" i="0">
                <a:solidFill>
                  <a:schemeClr val="accent1">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link</a:t>
            </a:r>
          </a:p>
        </p:txBody>
      </p:sp>
      <p:sp>
        <p:nvSpPr>
          <p:cNvPr id="5" name="Action Button: Home 4">
            <a:hlinkClick r:id="" action="ppaction://hlinkshowjump?jump=firstslide" highlightClick="1"/>
            <a:extLst>
              <a:ext uri="{FF2B5EF4-FFF2-40B4-BE49-F238E27FC236}">
                <a16:creationId xmlns:a16="http://schemas.microsoft.com/office/drawing/2014/main" id="{73197D76-95A2-69D6-0080-3B34BDF929FD}"/>
              </a:ext>
            </a:extLst>
          </p:cNvPr>
          <p:cNvSpPr/>
          <p:nvPr userDrawn="1"/>
        </p:nvSpPr>
        <p:spPr>
          <a:xfrm>
            <a:off x="11102897" y="1148577"/>
            <a:ext cx="624468" cy="62446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9408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EF Hyperli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11380D-1EFD-B15B-FA17-F0EEF758D3A4}"/>
              </a:ext>
            </a:extLst>
          </p:cNvPr>
          <p:cNvPicPr>
            <a:picLocks noChangeAspect="1"/>
          </p:cNvPicPr>
          <p:nvPr userDrawn="1"/>
        </p:nvPicPr>
        <p:blipFill>
          <a:blip r:embed="rId2"/>
          <a:stretch>
            <a:fillRect/>
          </a:stretch>
        </p:blipFill>
        <p:spPr>
          <a:xfrm>
            <a:off x="-1" y="0"/>
            <a:ext cx="12191999" cy="6858000"/>
          </a:xfrm>
          <a:prstGeom prst="rect">
            <a:avLst/>
          </a:prstGeom>
        </p:spPr>
      </p:pic>
      <p:sp>
        <p:nvSpPr>
          <p:cNvPr id="8" name="Picture Placeholder 11">
            <a:extLst>
              <a:ext uri="{FF2B5EF4-FFF2-40B4-BE49-F238E27FC236}">
                <a16:creationId xmlns:a16="http://schemas.microsoft.com/office/drawing/2014/main" id="{AB040702-4D8E-2162-01F2-250B23D97702}"/>
              </a:ext>
            </a:extLst>
          </p:cNvPr>
          <p:cNvSpPr>
            <a:spLocks noGrp="1"/>
          </p:cNvSpPr>
          <p:nvPr>
            <p:ph type="pic" sz="quarter" idx="13"/>
          </p:nvPr>
        </p:nvSpPr>
        <p:spPr>
          <a:xfrm>
            <a:off x="490538" y="177839"/>
            <a:ext cx="523875" cy="446087"/>
          </a:xfrm>
          <a:prstGeom prst="rect">
            <a:avLst/>
          </a:prstGeom>
        </p:spPr>
        <p:txBody>
          <a:bodyPr>
            <a:normAutofit/>
          </a:bodyPr>
          <a:lstStyle>
            <a:lvl1pPr marL="0" indent="0">
              <a:buNone/>
              <a:defRPr sz="300"/>
            </a:lvl1pPr>
          </a:lstStyle>
          <a:p>
            <a:endParaRPr lang="en-US"/>
          </a:p>
        </p:txBody>
      </p:sp>
      <p:sp>
        <p:nvSpPr>
          <p:cNvPr id="9" name="Title 1">
            <a:extLst>
              <a:ext uri="{FF2B5EF4-FFF2-40B4-BE49-F238E27FC236}">
                <a16:creationId xmlns:a16="http://schemas.microsoft.com/office/drawing/2014/main" id="{9F77D66F-736B-9A40-21B5-BDBF775E5697}"/>
              </a:ext>
            </a:extLst>
          </p:cNvPr>
          <p:cNvSpPr>
            <a:spLocks noGrp="1"/>
          </p:cNvSpPr>
          <p:nvPr>
            <p:ph type="ctrTitle" hasCustomPrompt="1"/>
          </p:nvPr>
        </p:nvSpPr>
        <p:spPr>
          <a:xfrm>
            <a:off x="2542477" y="412594"/>
            <a:ext cx="6991815" cy="287492"/>
          </a:xfrm>
          <a:prstGeom prst="rect">
            <a:avLst/>
          </a:prstGeom>
        </p:spPr>
        <p:txBody>
          <a:bodyPr anchor="b"/>
          <a:lstStyle>
            <a:lvl1pPr algn="ctr">
              <a:defRPr sz="1600" b="1">
                <a:solidFill>
                  <a:schemeClr val="tx1">
                    <a:lumMod val="65000"/>
                    <a:lumOff val="35000"/>
                  </a:schemeClr>
                </a:solidFill>
              </a:defRPr>
            </a:lvl1pPr>
          </a:lstStyle>
          <a:p>
            <a:r>
              <a:rPr lang="en-GB"/>
              <a:t>Enter school name</a:t>
            </a:r>
            <a:endParaRPr lang="en-US"/>
          </a:p>
        </p:txBody>
      </p:sp>
      <p:sp>
        <p:nvSpPr>
          <p:cNvPr id="11" name="Text Placeholder 3">
            <a:extLst>
              <a:ext uri="{FF2B5EF4-FFF2-40B4-BE49-F238E27FC236}">
                <a16:creationId xmlns:a16="http://schemas.microsoft.com/office/drawing/2014/main" id="{1E25336B-E916-89D4-97A2-C96AE4B6B4AA}"/>
              </a:ext>
            </a:extLst>
          </p:cNvPr>
          <p:cNvSpPr>
            <a:spLocks noGrp="1"/>
          </p:cNvSpPr>
          <p:nvPr>
            <p:ph type="body" sz="half" idx="14" hasCustomPrompt="1"/>
          </p:nvPr>
        </p:nvSpPr>
        <p:spPr>
          <a:xfrm>
            <a:off x="752475" y="6423104"/>
            <a:ext cx="1243593"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year</a:t>
            </a:r>
          </a:p>
        </p:txBody>
      </p:sp>
      <p:sp>
        <p:nvSpPr>
          <p:cNvPr id="3" name="Text Placeholder 3">
            <a:extLst>
              <a:ext uri="{FF2B5EF4-FFF2-40B4-BE49-F238E27FC236}">
                <a16:creationId xmlns:a16="http://schemas.microsoft.com/office/drawing/2014/main" id="{F1D05BA7-AE98-6935-70FE-0404C8106466}"/>
              </a:ext>
            </a:extLst>
          </p:cNvPr>
          <p:cNvSpPr>
            <a:spLocks noGrp="1"/>
          </p:cNvSpPr>
          <p:nvPr>
            <p:ph type="body" sz="half" idx="35" hasCustomPrompt="1"/>
          </p:nvPr>
        </p:nvSpPr>
        <p:spPr>
          <a:xfrm>
            <a:off x="2989597" y="4725387"/>
            <a:ext cx="2896853" cy="175226"/>
          </a:xfrm>
          <a:prstGeom prst="rect">
            <a:avLst/>
          </a:prstGeom>
        </p:spPr>
        <p:txBody>
          <a:bodyPr/>
          <a:lstStyle>
            <a:lvl1pPr marL="0" indent="0" algn="ctr">
              <a:buNone/>
              <a:defRPr sz="800" b="1" i="0">
                <a:solidFill>
                  <a:schemeClr val="accent1">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link</a:t>
            </a:r>
          </a:p>
        </p:txBody>
      </p:sp>
      <p:sp>
        <p:nvSpPr>
          <p:cNvPr id="2" name="Action Button: Home 1">
            <a:hlinkClick r:id="" action="ppaction://hlinkshowjump?jump=firstslide" highlightClick="1"/>
            <a:extLst>
              <a:ext uri="{FF2B5EF4-FFF2-40B4-BE49-F238E27FC236}">
                <a16:creationId xmlns:a16="http://schemas.microsoft.com/office/drawing/2014/main" id="{AF917081-75A7-4781-6386-251441577C2C}"/>
              </a:ext>
            </a:extLst>
          </p:cNvPr>
          <p:cNvSpPr/>
          <p:nvPr userDrawn="1"/>
        </p:nvSpPr>
        <p:spPr>
          <a:xfrm>
            <a:off x="11102897" y="1148577"/>
            <a:ext cx="624468" cy="62446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0993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xt &amp; Factors">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CC208F7-0108-A9BB-5474-B910BBE0C39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Picture Placeholder 11">
            <a:extLst>
              <a:ext uri="{FF2B5EF4-FFF2-40B4-BE49-F238E27FC236}">
                <a16:creationId xmlns:a16="http://schemas.microsoft.com/office/drawing/2014/main" id="{4641853C-20A0-9AC8-0C2C-42705843EB8C}"/>
              </a:ext>
            </a:extLst>
          </p:cNvPr>
          <p:cNvSpPr>
            <a:spLocks noGrp="1"/>
          </p:cNvSpPr>
          <p:nvPr>
            <p:ph type="pic" sz="quarter" idx="11"/>
          </p:nvPr>
        </p:nvSpPr>
        <p:spPr>
          <a:xfrm>
            <a:off x="490538" y="177839"/>
            <a:ext cx="523875" cy="446087"/>
          </a:xfrm>
          <a:prstGeom prst="rect">
            <a:avLst/>
          </a:prstGeom>
        </p:spPr>
        <p:txBody>
          <a:bodyPr>
            <a:normAutofit/>
          </a:bodyPr>
          <a:lstStyle>
            <a:lvl1pPr marL="0" indent="0">
              <a:buNone/>
              <a:defRPr sz="300"/>
            </a:lvl1pPr>
          </a:lstStyle>
          <a:p>
            <a:endParaRPr lang="en-US"/>
          </a:p>
        </p:txBody>
      </p:sp>
      <p:sp>
        <p:nvSpPr>
          <p:cNvPr id="13" name="Title 1">
            <a:extLst>
              <a:ext uri="{FF2B5EF4-FFF2-40B4-BE49-F238E27FC236}">
                <a16:creationId xmlns:a16="http://schemas.microsoft.com/office/drawing/2014/main" id="{B4571DFB-2124-23C6-219A-5EAB48E173B7}"/>
              </a:ext>
            </a:extLst>
          </p:cNvPr>
          <p:cNvSpPr>
            <a:spLocks noGrp="1"/>
          </p:cNvSpPr>
          <p:nvPr>
            <p:ph type="ctrTitle" hasCustomPrompt="1"/>
          </p:nvPr>
        </p:nvSpPr>
        <p:spPr>
          <a:xfrm>
            <a:off x="2542477" y="412594"/>
            <a:ext cx="6991815" cy="287492"/>
          </a:xfrm>
          <a:prstGeom prst="rect">
            <a:avLst/>
          </a:prstGeom>
        </p:spPr>
        <p:txBody>
          <a:bodyPr anchor="b"/>
          <a:lstStyle>
            <a:lvl1pPr algn="ctr">
              <a:defRPr sz="1600" b="1">
                <a:solidFill>
                  <a:schemeClr val="tx1">
                    <a:lumMod val="65000"/>
                    <a:lumOff val="35000"/>
                  </a:schemeClr>
                </a:solidFill>
              </a:defRPr>
            </a:lvl1pPr>
          </a:lstStyle>
          <a:p>
            <a:r>
              <a:rPr lang="en-GB"/>
              <a:t>Enter school name</a:t>
            </a:r>
            <a:endParaRPr lang="en-US"/>
          </a:p>
        </p:txBody>
      </p:sp>
      <p:sp>
        <p:nvSpPr>
          <p:cNvPr id="18" name="Text Placeholder 3">
            <a:extLst>
              <a:ext uri="{FF2B5EF4-FFF2-40B4-BE49-F238E27FC236}">
                <a16:creationId xmlns:a16="http://schemas.microsoft.com/office/drawing/2014/main" id="{2E145F4D-A24C-998C-DF60-73D0B5EE2671}"/>
              </a:ext>
            </a:extLst>
          </p:cNvPr>
          <p:cNvSpPr>
            <a:spLocks noGrp="1"/>
          </p:cNvSpPr>
          <p:nvPr>
            <p:ph type="body" sz="half" idx="2" hasCustomPrompt="1"/>
          </p:nvPr>
        </p:nvSpPr>
        <p:spPr>
          <a:xfrm>
            <a:off x="576359" y="3222702"/>
            <a:ext cx="3393476" cy="2397513"/>
          </a:xfrm>
          <a:prstGeom prst="rect">
            <a:avLst/>
          </a:prstGeom>
        </p:spPr>
        <p:txBody>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important school/learner information</a:t>
            </a:r>
          </a:p>
        </p:txBody>
      </p:sp>
      <p:sp>
        <p:nvSpPr>
          <p:cNvPr id="19" name="Text Placeholder 3">
            <a:extLst>
              <a:ext uri="{FF2B5EF4-FFF2-40B4-BE49-F238E27FC236}">
                <a16:creationId xmlns:a16="http://schemas.microsoft.com/office/drawing/2014/main" id="{F074CD15-8829-CABC-5EE4-1FD73FE0C998}"/>
              </a:ext>
            </a:extLst>
          </p:cNvPr>
          <p:cNvSpPr>
            <a:spLocks noGrp="1"/>
          </p:cNvSpPr>
          <p:nvPr>
            <p:ph type="body" sz="half" idx="12" hasCustomPrompt="1"/>
          </p:nvPr>
        </p:nvSpPr>
        <p:spPr>
          <a:xfrm>
            <a:off x="2849455" y="1381529"/>
            <a:ext cx="7788807" cy="469573"/>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school priority</a:t>
            </a:r>
          </a:p>
        </p:txBody>
      </p:sp>
      <p:sp>
        <p:nvSpPr>
          <p:cNvPr id="20" name="Text Placeholder 3">
            <a:extLst>
              <a:ext uri="{FF2B5EF4-FFF2-40B4-BE49-F238E27FC236}">
                <a16:creationId xmlns:a16="http://schemas.microsoft.com/office/drawing/2014/main" id="{1B800A29-9FD8-B2B2-17AF-1CCA70C9A12A}"/>
              </a:ext>
            </a:extLst>
          </p:cNvPr>
          <p:cNvSpPr>
            <a:spLocks noGrp="1"/>
          </p:cNvSpPr>
          <p:nvPr>
            <p:ph type="body" sz="half" idx="13" hasCustomPrompt="1"/>
          </p:nvPr>
        </p:nvSpPr>
        <p:spPr>
          <a:xfrm>
            <a:off x="752475" y="6423104"/>
            <a:ext cx="1243593"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year</a:t>
            </a:r>
          </a:p>
        </p:txBody>
      </p:sp>
      <p:sp>
        <p:nvSpPr>
          <p:cNvPr id="21" name="Text Placeholder 3">
            <a:extLst>
              <a:ext uri="{FF2B5EF4-FFF2-40B4-BE49-F238E27FC236}">
                <a16:creationId xmlns:a16="http://schemas.microsoft.com/office/drawing/2014/main" id="{191F2CD8-7100-915B-DA8B-A5732FE52AD3}"/>
              </a:ext>
            </a:extLst>
          </p:cNvPr>
          <p:cNvSpPr>
            <a:spLocks noGrp="1"/>
          </p:cNvSpPr>
          <p:nvPr>
            <p:ph type="body" sz="half" idx="14" hasCustomPrompt="1"/>
          </p:nvPr>
        </p:nvSpPr>
        <p:spPr>
          <a:xfrm>
            <a:off x="4378925" y="3200400"/>
            <a:ext cx="3393476" cy="2754351"/>
          </a:xfrm>
          <a:prstGeom prst="rect">
            <a:avLst/>
          </a:prstGeom>
        </p:spPr>
        <p:txBody>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important authority/cluster information</a:t>
            </a:r>
          </a:p>
        </p:txBody>
      </p:sp>
      <p:sp>
        <p:nvSpPr>
          <p:cNvPr id="22" name="Text Placeholder 3">
            <a:extLst>
              <a:ext uri="{FF2B5EF4-FFF2-40B4-BE49-F238E27FC236}">
                <a16:creationId xmlns:a16="http://schemas.microsoft.com/office/drawing/2014/main" id="{A971EB06-1B85-FB32-CF02-E808359AFFE2}"/>
              </a:ext>
            </a:extLst>
          </p:cNvPr>
          <p:cNvSpPr>
            <a:spLocks noGrp="1"/>
          </p:cNvSpPr>
          <p:nvPr>
            <p:ph type="body" sz="half" idx="15" hasCustomPrompt="1"/>
          </p:nvPr>
        </p:nvSpPr>
        <p:spPr>
          <a:xfrm>
            <a:off x="8226095" y="3189249"/>
            <a:ext cx="3393476" cy="2754351"/>
          </a:xfrm>
          <a:prstGeom prst="rect">
            <a:avLst/>
          </a:prstGeom>
        </p:spPr>
        <p:txBody>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national information</a:t>
            </a:r>
          </a:p>
        </p:txBody>
      </p:sp>
      <p:sp>
        <p:nvSpPr>
          <p:cNvPr id="23" name="Text Placeholder 3">
            <a:extLst>
              <a:ext uri="{FF2B5EF4-FFF2-40B4-BE49-F238E27FC236}">
                <a16:creationId xmlns:a16="http://schemas.microsoft.com/office/drawing/2014/main" id="{0DAAD972-BC98-C6C5-C4F9-B4A4275008C8}"/>
              </a:ext>
            </a:extLst>
          </p:cNvPr>
          <p:cNvSpPr>
            <a:spLocks noGrp="1"/>
          </p:cNvSpPr>
          <p:nvPr>
            <p:ph type="body" sz="half" idx="16" hasCustomPrompt="1"/>
          </p:nvPr>
        </p:nvSpPr>
        <p:spPr>
          <a:xfrm>
            <a:off x="2438400" y="5788781"/>
            <a:ext cx="1486831" cy="141567"/>
          </a:xfrm>
          <a:prstGeom prst="rect">
            <a:avLst/>
          </a:prstGeom>
        </p:spPr>
        <p:txBody>
          <a:bodyPr/>
          <a:lstStyle>
            <a:lvl1pPr marL="0" indent="0" algn="ctr">
              <a:buNone/>
              <a:defRPr sz="800" b="1" i="0">
                <a:solidFill>
                  <a:schemeClr val="accent1">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link</a:t>
            </a:r>
          </a:p>
        </p:txBody>
      </p:sp>
      <p:sp>
        <p:nvSpPr>
          <p:cNvPr id="3" name="Action Button: Home 2">
            <a:hlinkClick r:id="" action="ppaction://hlinkshowjump?jump=firstslide" highlightClick="1"/>
            <a:extLst>
              <a:ext uri="{FF2B5EF4-FFF2-40B4-BE49-F238E27FC236}">
                <a16:creationId xmlns:a16="http://schemas.microsoft.com/office/drawing/2014/main" id="{4F8F26F9-D1D8-2C1A-A68C-A5414E3E9BE7}"/>
              </a:ext>
            </a:extLst>
          </p:cNvPr>
          <p:cNvSpPr/>
          <p:nvPr userDrawn="1"/>
        </p:nvSpPr>
        <p:spPr>
          <a:xfrm>
            <a:off x="11102897" y="1148577"/>
            <a:ext cx="624468" cy="62446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8418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xt &amp; Factor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8B332D-7161-E2B3-5301-7A87FEBA3E25}"/>
              </a:ext>
            </a:extLst>
          </p:cNvPr>
          <p:cNvPicPr>
            <a:picLocks noChangeAspect="1"/>
          </p:cNvPicPr>
          <p:nvPr userDrawn="1"/>
        </p:nvPicPr>
        <p:blipFill>
          <a:blip r:embed="rId2"/>
          <a:stretch>
            <a:fillRect/>
          </a:stretch>
        </p:blipFill>
        <p:spPr>
          <a:xfrm>
            <a:off x="-10940" y="0"/>
            <a:ext cx="12192000" cy="6858000"/>
          </a:xfrm>
          <a:prstGeom prst="rect">
            <a:avLst/>
          </a:prstGeom>
        </p:spPr>
      </p:pic>
      <p:sp>
        <p:nvSpPr>
          <p:cNvPr id="12" name="Picture Placeholder 11">
            <a:extLst>
              <a:ext uri="{FF2B5EF4-FFF2-40B4-BE49-F238E27FC236}">
                <a16:creationId xmlns:a16="http://schemas.microsoft.com/office/drawing/2014/main" id="{4641853C-20A0-9AC8-0C2C-42705843EB8C}"/>
              </a:ext>
            </a:extLst>
          </p:cNvPr>
          <p:cNvSpPr>
            <a:spLocks noGrp="1"/>
          </p:cNvSpPr>
          <p:nvPr>
            <p:ph type="pic" sz="quarter" idx="11"/>
          </p:nvPr>
        </p:nvSpPr>
        <p:spPr>
          <a:xfrm>
            <a:off x="490538" y="177839"/>
            <a:ext cx="523875" cy="446087"/>
          </a:xfrm>
          <a:prstGeom prst="rect">
            <a:avLst/>
          </a:prstGeom>
        </p:spPr>
        <p:txBody>
          <a:bodyPr>
            <a:normAutofit/>
          </a:bodyPr>
          <a:lstStyle>
            <a:lvl1pPr marL="0" indent="0">
              <a:buNone/>
              <a:defRPr sz="300"/>
            </a:lvl1pPr>
          </a:lstStyle>
          <a:p>
            <a:endParaRPr lang="en-US"/>
          </a:p>
        </p:txBody>
      </p:sp>
      <p:sp>
        <p:nvSpPr>
          <p:cNvPr id="13" name="Title 1">
            <a:extLst>
              <a:ext uri="{FF2B5EF4-FFF2-40B4-BE49-F238E27FC236}">
                <a16:creationId xmlns:a16="http://schemas.microsoft.com/office/drawing/2014/main" id="{B4571DFB-2124-23C6-219A-5EAB48E173B7}"/>
              </a:ext>
            </a:extLst>
          </p:cNvPr>
          <p:cNvSpPr>
            <a:spLocks noGrp="1"/>
          </p:cNvSpPr>
          <p:nvPr>
            <p:ph type="ctrTitle" hasCustomPrompt="1"/>
          </p:nvPr>
        </p:nvSpPr>
        <p:spPr>
          <a:xfrm>
            <a:off x="2542477" y="412594"/>
            <a:ext cx="6991815" cy="287492"/>
          </a:xfrm>
          <a:prstGeom prst="rect">
            <a:avLst/>
          </a:prstGeom>
        </p:spPr>
        <p:txBody>
          <a:bodyPr anchor="b"/>
          <a:lstStyle>
            <a:lvl1pPr algn="ctr">
              <a:defRPr sz="1600" b="1">
                <a:solidFill>
                  <a:schemeClr val="tx1">
                    <a:lumMod val="65000"/>
                    <a:lumOff val="35000"/>
                  </a:schemeClr>
                </a:solidFill>
              </a:defRPr>
            </a:lvl1pPr>
          </a:lstStyle>
          <a:p>
            <a:r>
              <a:rPr lang="en-GB"/>
              <a:t>Enter school name</a:t>
            </a:r>
            <a:endParaRPr lang="en-US"/>
          </a:p>
        </p:txBody>
      </p:sp>
      <p:sp>
        <p:nvSpPr>
          <p:cNvPr id="18" name="Text Placeholder 3">
            <a:extLst>
              <a:ext uri="{FF2B5EF4-FFF2-40B4-BE49-F238E27FC236}">
                <a16:creationId xmlns:a16="http://schemas.microsoft.com/office/drawing/2014/main" id="{2E145F4D-A24C-998C-DF60-73D0B5EE2671}"/>
              </a:ext>
            </a:extLst>
          </p:cNvPr>
          <p:cNvSpPr>
            <a:spLocks noGrp="1"/>
          </p:cNvSpPr>
          <p:nvPr>
            <p:ph type="body" sz="half" idx="2" hasCustomPrompt="1"/>
          </p:nvPr>
        </p:nvSpPr>
        <p:spPr>
          <a:xfrm>
            <a:off x="576359" y="3179671"/>
            <a:ext cx="3348872" cy="865204"/>
          </a:xfrm>
          <a:prstGeom prst="rect">
            <a:avLst/>
          </a:prstGeom>
        </p:spPr>
        <p:txBody>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‘School Vision’</a:t>
            </a:r>
          </a:p>
        </p:txBody>
      </p:sp>
      <p:sp>
        <p:nvSpPr>
          <p:cNvPr id="19" name="Text Placeholder 3">
            <a:extLst>
              <a:ext uri="{FF2B5EF4-FFF2-40B4-BE49-F238E27FC236}">
                <a16:creationId xmlns:a16="http://schemas.microsoft.com/office/drawing/2014/main" id="{F074CD15-8829-CABC-5EE4-1FD73FE0C998}"/>
              </a:ext>
            </a:extLst>
          </p:cNvPr>
          <p:cNvSpPr>
            <a:spLocks noGrp="1"/>
          </p:cNvSpPr>
          <p:nvPr>
            <p:ph type="body" sz="half" idx="12" hasCustomPrompt="1"/>
          </p:nvPr>
        </p:nvSpPr>
        <p:spPr>
          <a:xfrm>
            <a:off x="2849455" y="1381529"/>
            <a:ext cx="7788807" cy="469573"/>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school priority</a:t>
            </a:r>
          </a:p>
        </p:txBody>
      </p:sp>
      <p:sp>
        <p:nvSpPr>
          <p:cNvPr id="20" name="Text Placeholder 3">
            <a:extLst>
              <a:ext uri="{FF2B5EF4-FFF2-40B4-BE49-F238E27FC236}">
                <a16:creationId xmlns:a16="http://schemas.microsoft.com/office/drawing/2014/main" id="{1B800A29-9FD8-B2B2-17AF-1CCA70C9A12A}"/>
              </a:ext>
            </a:extLst>
          </p:cNvPr>
          <p:cNvSpPr>
            <a:spLocks noGrp="1"/>
          </p:cNvSpPr>
          <p:nvPr>
            <p:ph type="body" sz="half" idx="13" hasCustomPrompt="1"/>
          </p:nvPr>
        </p:nvSpPr>
        <p:spPr>
          <a:xfrm>
            <a:off x="752475" y="6423104"/>
            <a:ext cx="1243593"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year</a:t>
            </a:r>
          </a:p>
        </p:txBody>
      </p:sp>
      <p:sp>
        <p:nvSpPr>
          <p:cNvPr id="21" name="Text Placeholder 3">
            <a:extLst>
              <a:ext uri="{FF2B5EF4-FFF2-40B4-BE49-F238E27FC236}">
                <a16:creationId xmlns:a16="http://schemas.microsoft.com/office/drawing/2014/main" id="{191F2CD8-7100-915B-DA8B-A5732FE52AD3}"/>
              </a:ext>
            </a:extLst>
          </p:cNvPr>
          <p:cNvSpPr>
            <a:spLocks noGrp="1"/>
          </p:cNvSpPr>
          <p:nvPr>
            <p:ph type="body" sz="half" idx="14" hasCustomPrompt="1"/>
          </p:nvPr>
        </p:nvSpPr>
        <p:spPr>
          <a:xfrm>
            <a:off x="4378925" y="3178884"/>
            <a:ext cx="3285681" cy="887507"/>
          </a:xfrm>
          <a:prstGeom prst="rect">
            <a:avLst/>
          </a:prstGeom>
        </p:spPr>
        <p:txBody>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’School Values’</a:t>
            </a:r>
          </a:p>
        </p:txBody>
      </p:sp>
      <p:sp>
        <p:nvSpPr>
          <p:cNvPr id="22" name="Text Placeholder 3">
            <a:extLst>
              <a:ext uri="{FF2B5EF4-FFF2-40B4-BE49-F238E27FC236}">
                <a16:creationId xmlns:a16="http://schemas.microsoft.com/office/drawing/2014/main" id="{A971EB06-1B85-FB32-CF02-E808359AFFE2}"/>
              </a:ext>
            </a:extLst>
          </p:cNvPr>
          <p:cNvSpPr>
            <a:spLocks noGrp="1"/>
          </p:cNvSpPr>
          <p:nvPr>
            <p:ph type="body" sz="half" idx="15" hasCustomPrompt="1"/>
          </p:nvPr>
        </p:nvSpPr>
        <p:spPr>
          <a:xfrm>
            <a:off x="8183063" y="3189250"/>
            <a:ext cx="3348872" cy="2520174"/>
          </a:xfrm>
          <a:prstGeom prst="rect">
            <a:avLst/>
          </a:prstGeom>
        </p:spPr>
        <p:txBody>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‘Curriculum Rationale’</a:t>
            </a:r>
          </a:p>
        </p:txBody>
      </p:sp>
      <p:sp>
        <p:nvSpPr>
          <p:cNvPr id="3" name="Action Button: Home 2">
            <a:hlinkClick r:id="" action="ppaction://hlinkshowjump?jump=firstslide" highlightClick="1"/>
            <a:extLst>
              <a:ext uri="{FF2B5EF4-FFF2-40B4-BE49-F238E27FC236}">
                <a16:creationId xmlns:a16="http://schemas.microsoft.com/office/drawing/2014/main" id="{4F8F26F9-D1D8-2C1A-A68C-A5414E3E9BE7}"/>
              </a:ext>
            </a:extLst>
          </p:cNvPr>
          <p:cNvSpPr/>
          <p:nvPr userDrawn="1"/>
        </p:nvSpPr>
        <p:spPr>
          <a:xfrm>
            <a:off x="11102897" y="1148577"/>
            <a:ext cx="624468" cy="62446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3">
            <a:extLst>
              <a:ext uri="{FF2B5EF4-FFF2-40B4-BE49-F238E27FC236}">
                <a16:creationId xmlns:a16="http://schemas.microsoft.com/office/drawing/2014/main" id="{60CEA930-BB62-0444-04AD-EF885B142A6E}"/>
              </a:ext>
            </a:extLst>
          </p:cNvPr>
          <p:cNvSpPr>
            <a:spLocks noGrp="1"/>
          </p:cNvSpPr>
          <p:nvPr>
            <p:ph type="body" sz="half" idx="16" hasCustomPrompt="1"/>
          </p:nvPr>
        </p:nvSpPr>
        <p:spPr>
          <a:xfrm>
            <a:off x="662420" y="4739531"/>
            <a:ext cx="6781872" cy="865204"/>
          </a:xfrm>
          <a:prstGeom prst="rect">
            <a:avLst/>
          </a:prstGeom>
        </p:spPr>
        <p:txBody>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how vision, values, and rationale connect to the improvement priority</a:t>
            </a:r>
          </a:p>
        </p:txBody>
      </p:sp>
    </p:spTree>
    <p:extLst>
      <p:ext uri="{BB962C8B-B14F-4D97-AF65-F5344CB8AC3E}">
        <p14:creationId xmlns:p14="http://schemas.microsoft.com/office/powerpoint/2010/main" val="122072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pporting Data">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E900056-804E-F26A-A1A2-A550051688A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Picture Placeholder 11">
            <a:extLst>
              <a:ext uri="{FF2B5EF4-FFF2-40B4-BE49-F238E27FC236}">
                <a16:creationId xmlns:a16="http://schemas.microsoft.com/office/drawing/2014/main" id="{24FD88DF-E06D-7A9A-F244-13F5BD12D960}"/>
              </a:ext>
            </a:extLst>
          </p:cNvPr>
          <p:cNvSpPr>
            <a:spLocks noGrp="1"/>
          </p:cNvSpPr>
          <p:nvPr>
            <p:ph type="pic" sz="quarter" idx="13"/>
          </p:nvPr>
        </p:nvSpPr>
        <p:spPr>
          <a:xfrm>
            <a:off x="490538" y="177839"/>
            <a:ext cx="523875" cy="446087"/>
          </a:xfrm>
          <a:prstGeom prst="rect">
            <a:avLst/>
          </a:prstGeom>
        </p:spPr>
        <p:txBody>
          <a:bodyPr>
            <a:normAutofit/>
          </a:bodyPr>
          <a:lstStyle>
            <a:lvl1pPr marL="0" indent="0">
              <a:buNone/>
              <a:defRPr sz="300"/>
            </a:lvl1pPr>
          </a:lstStyle>
          <a:p>
            <a:endParaRPr lang="en-US"/>
          </a:p>
        </p:txBody>
      </p:sp>
      <p:sp>
        <p:nvSpPr>
          <p:cNvPr id="9" name="Title 1">
            <a:extLst>
              <a:ext uri="{FF2B5EF4-FFF2-40B4-BE49-F238E27FC236}">
                <a16:creationId xmlns:a16="http://schemas.microsoft.com/office/drawing/2014/main" id="{4A6269FC-2B47-D773-B454-E49AA36B4B7A}"/>
              </a:ext>
            </a:extLst>
          </p:cNvPr>
          <p:cNvSpPr>
            <a:spLocks noGrp="1"/>
          </p:cNvSpPr>
          <p:nvPr>
            <p:ph type="ctrTitle" hasCustomPrompt="1"/>
          </p:nvPr>
        </p:nvSpPr>
        <p:spPr>
          <a:xfrm>
            <a:off x="2542477" y="412594"/>
            <a:ext cx="6991815" cy="287492"/>
          </a:xfrm>
          <a:prstGeom prst="rect">
            <a:avLst/>
          </a:prstGeom>
        </p:spPr>
        <p:txBody>
          <a:bodyPr anchor="b"/>
          <a:lstStyle>
            <a:lvl1pPr algn="ctr">
              <a:defRPr sz="1600" b="1">
                <a:solidFill>
                  <a:schemeClr val="tx1">
                    <a:lumMod val="65000"/>
                    <a:lumOff val="35000"/>
                  </a:schemeClr>
                </a:solidFill>
              </a:defRPr>
            </a:lvl1pPr>
          </a:lstStyle>
          <a:p>
            <a:r>
              <a:rPr lang="en-GB"/>
              <a:t>Enter school name</a:t>
            </a:r>
            <a:endParaRPr lang="en-US"/>
          </a:p>
        </p:txBody>
      </p:sp>
      <p:sp>
        <p:nvSpPr>
          <p:cNvPr id="10" name="Text Placeholder 3">
            <a:extLst>
              <a:ext uri="{FF2B5EF4-FFF2-40B4-BE49-F238E27FC236}">
                <a16:creationId xmlns:a16="http://schemas.microsoft.com/office/drawing/2014/main" id="{C5A2F38C-709B-7952-CE32-2B707C1BD8E5}"/>
              </a:ext>
            </a:extLst>
          </p:cNvPr>
          <p:cNvSpPr>
            <a:spLocks noGrp="1"/>
          </p:cNvSpPr>
          <p:nvPr>
            <p:ph type="body" sz="half" idx="12" hasCustomPrompt="1"/>
          </p:nvPr>
        </p:nvSpPr>
        <p:spPr>
          <a:xfrm>
            <a:off x="2849455" y="1381529"/>
            <a:ext cx="7788807" cy="469573"/>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school priority</a:t>
            </a:r>
          </a:p>
        </p:txBody>
      </p:sp>
      <p:sp>
        <p:nvSpPr>
          <p:cNvPr id="11" name="Text Placeholder 3">
            <a:extLst>
              <a:ext uri="{FF2B5EF4-FFF2-40B4-BE49-F238E27FC236}">
                <a16:creationId xmlns:a16="http://schemas.microsoft.com/office/drawing/2014/main" id="{B902A0F3-0C03-E023-3AE3-2DB634B7CC50}"/>
              </a:ext>
            </a:extLst>
          </p:cNvPr>
          <p:cNvSpPr>
            <a:spLocks noGrp="1"/>
          </p:cNvSpPr>
          <p:nvPr>
            <p:ph type="body" sz="half" idx="14" hasCustomPrompt="1"/>
          </p:nvPr>
        </p:nvSpPr>
        <p:spPr>
          <a:xfrm>
            <a:off x="752475" y="6423104"/>
            <a:ext cx="1243593"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year</a:t>
            </a:r>
          </a:p>
        </p:txBody>
      </p:sp>
      <p:sp>
        <p:nvSpPr>
          <p:cNvPr id="13" name="Text Placeholder 3">
            <a:extLst>
              <a:ext uri="{FF2B5EF4-FFF2-40B4-BE49-F238E27FC236}">
                <a16:creationId xmlns:a16="http://schemas.microsoft.com/office/drawing/2014/main" id="{0C75ED2A-D871-D998-3E79-B2714DBD3F11}"/>
              </a:ext>
            </a:extLst>
          </p:cNvPr>
          <p:cNvSpPr>
            <a:spLocks noGrp="1"/>
          </p:cNvSpPr>
          <p:nvPr>
            <p:ph type="body" sz="half" idx="15" hasCustomPrompt="1"/>
          </p:nvPr>
        </p:nvSpPr>
        <p:spPr>
          <a:xfrm>
            <a:off x="307293" y="2998524"/>
            <a:ext cx="6560435"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data statement 1</a:t>
            </a:r>
          </a:p>
        </p:txBody>
      </p:sp>
      <p:sp>
        <p:nvSpPr>
          <p:cNvPr id="14" name="Text Placeholder 3">
            <a:extLst>
              <a:ext uri="{FF2B5EF4-FFF2-40B4-BE49-F238E27FC236}">
                <a16:creationId xmlns:a16="http://schemas.microsoft.com/office/drawing/2014/main" id="{41F65853-43C4-0EFB-54FE-0A270BA6021A}"/>
              </a:ext>
            </a:extLst>
          </p:cNvPr>
          <p:cNvSpPr>
            <a:spLocks noGrp="1"/>
          </p:cNvSpPr>
          <p:nvPr>
            <p:ph type="body" sz="half" idx="16" hasCustomPrompt="1"/>
          </p:nvPr>
        </p:nvSpPr>
        <p:spPr>
          <a:xfrm>
            <a:off x="307293" y="3533546"/>
            <a:ext cx="6560435"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data statement 2</a:t>
            </a:r>
          </a:p>
        </p:txBody>
      </p:sp>
      <p:sp>
        <p:nvSpPr>
          <p:cNvPr id="15" name="Text Placeholder 3">
            <a:extLst>
              <a:ext uri="{FF2B5EF4-FFF2-40B4-BE49-F238E27FC236}">
                <a16:creationId xmlns:a16="http://schemas.microsoft.com/office/drawing/2014/main" id="{B8DD8A5B-0468-09E0-BC3D-A20C6411BDA0}"/>
              </a:ext>
            </a:extLst>
          </p:cNvPr>
          <p:cNvSpPr>
            <a:spLocks noGrp="1"/>
          </p:cNvSpPr>
          <p:nvPr>
            <p:ph type="body" sz="half" idx="17" hasCustomPrompt="1"/>
          </p:nvPr>
        </p:nvSpPr>
        <p:spPr>
          <a:xfrm>
            <a:off x="307293" y="4068568"/>
            <a:ext cx="6560435"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data statement 3</a:t>
            </a:r>
          </a:p>
        </p:txBody>
      </p:sp>
      <p:sp>
        <p:nvSpPr>
          <p:cNvPr id="16" name="Text Placeholder 3">
            <a:extLst>
              <a:ext uri="{FF2B5EF4-FFF2-40B4-BE49-F238E27FC236}">
                <a16:creationId xmlns:a16="http://schemas.microsoft.com/office/drawing/2014/main" id="{256141FD-B08C-A61D-7E1C-39D5E1565B6B}"/>
              </a:ext>
            </a:extLst>
          </p:cNvPr>
          <p:cNvSpPr>
            <a:spLocks noGrp="1"/>
          </p:cNvSpPr>
          <p:nvPr>
            <p:ph type="body" sz="half" idx="18" hasCustomPrompt="1"/>
          </p:nvPr>
        </p:nvSpPr>
        <p:spPr>
          <a:xfrm>
            <a:off x="307293" y="4615518"/>
            <a:ext cx="6560435"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data statement 4</a:t>
            </a:r>
          </a:p>
        </p:txBody>
      </p:sp>
      <p:sp>
        <p:nvSpPr>
          <p:cNvPr id="17" name="Text Placeholder 3">
            <a:extLst>
              <a:ext uri="{FF2B5EF4-FFF2-40B4-BE49-F238E27FC236}">
                <a16:creationId xmlns:a16="http://schemas.microsoft.com/office/drawing/2014/main" id="{36AB8DFB-41F4-FDBD-89E5-9C56BC3442C4}"/>
              </a:ext>
            </a:extLst>
          </p:cNvPr>
          <p:cNvSpPr>
            <a:spLocks noGrp="1"/>
          </p:cNvSpPr>
          <p:nvPr>
            <p:ph type="body" sz="half" idx="19" hasCustomPrompt="1"/>
          </p:nvPr>
        </p:nvSpPr>
        <p:spPr>
          <a:xfrm>
            <a:off x="307293" y="5162468"/>
            <a:ext cx="6560435"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data statement 5</a:t>
            </a:r>
          </a:p>
        </p:txBody>
      </p:sp>
      <p:sp>
        <p:nvSpPr>
          <p:cNvPr id="18" name="Text Placeholder 3">
            <a:extLst>
              <a:ext uri="{FF2B5EF4-FFF2-40B4-BE49-F238E27FC236}">
                <a16:creationId xmlns:a16="http://schemas.microsoft.com/office/drawing/2014/main" id="{7E6B2F28-5FA4-3A2F-4E86-002847FD109D}"/>
              </a:ext>
            </a:extLst>
          </p:cNvPr>
          <p:cNvSpPr>
            <a:spLocks noGrp="1"/>
          </p:cNvSpPr>
          <p:nvPr>
            <p:ph type="body" sz="half" idx="20" hasCustomPrompt="1"/>
          </p:nvPr>
        </p:nvSpPr>
        <p:spPr>
          <a:xfrm>
            <a:off x="7402749" y="2986814"/>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Source 1a</a:t>
            </a:r>
          </a:p>
        </p:txBody>
      </p:sp>
      <p:sp>
        <p:nvSpPr>
          <p:cNvPr id="20" name="Text Placeholder 3">
            <a:extLst>
              <a:ext uri="{FF2B5EF4-FFF2-40B4-BE49-F238E27FC236}">
                <a16:creationId xmlns:a16="http://schemas.microsoft.com/office/drawing/2014/main" id="{4F1FA01A-23F7-C481-0A23-1092EE7AB1ED}"/>
              </a:ext>
            </a:extLst>
          </p:cNvPr>
          <p:cNvSpPr>
            <a:spLocks noGrp="1"/>
          </p:cNvSpPr>
          <p:nvPr>
            <p:ph type="body" sz="half" idx="21" hasCustomPrompt="1"/>
          </p:nvPr>
        </p:nvSpPr>
        <p:spPr>
          <a:xfrm>
            <a:off x="9024026" y="2995703"/>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Source 1b</a:t>
            </a:r>
          </a:p>
        </p:txBody>
      </p:sp>
      <p:sp>
        <p:nvSpPr>
          <p:cNvPr id="21" name="Text Placeholder 3">
            <a:extLst>
              <a:ext uri="{FF2B5EF4-FFF2-40B4-BE49-F238E27FC236}">
                <a16:creationId xmlns:a16="http://schemas.microsoft.com/office/drawing/2014/main" id="{C4091DD2-1D14-16E1-1786-7FE26BAA709D}"/>
              </a:ext>
            </a:extLst>
          </p:cNvPr>
          <p:cNvSpPr>
            <a:spLocks noGrp="1"/>
          </p:cNvSpPr>
          <p:nvPr>
            <p:ph type="body" sz="half" idx="22" hasCustomPrompt="1"/>
          </p:nvPr>
        </p:nvSpPr>
        <p:spPr>
          <a:xfrm>
            <a:off x="10645303" y="2986814"/>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Source 1c</a:t>
            </a:r>
          </a:p>
        </p:txBody>
      </p:sp>
      <p:sp>
        <p:nvSpPr>
          <p:cNvPr id="26" name="Text Placeholder 3">
            <a:extLst>
              <a:ext uri="{FF2B5EF4-FFF2-40B4-BE49-F238E27FC236}">
                <a16:creationId xmlns:a16="http://schemas.microsoft.com/office/drawing/2014/main" id="{AD54CAD2-4B4B-EA3F-4BAA-557D343DB801}"/>
              </a:ext>
            </a:extLst>
          </p:cNvPr>
          <p:cNvSpPr>
            <a:spLocks noGrp="1"/>
          </p:cNvSpPr>
          <p:nvPr>
            <p:ph type="body" sz="half" idx="23" hasCustomPrompt="1"/>
          </p:nvPr>
        </p:nvSpPr>
        <p:spPr>
          <a:xfrm>
            <a:off x="7402749" y="3541291"/>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Source 2a</a:t>
            </a:r>
          </a:p>
        </p:txBody>
      </p:sp>
      <p:sp>
        <p:nvSpPr>
          <p:cNvPr id="27" name="Text Placeholder 3">
            <a:extLst>
              <a:ext uri="{FF2B5EF4-FFF2-40B4-BE49-F238E27FC236}">
                <a16:creationId xmlns:a16="http://schemas.microsoft.com/office/drawing/2014/main" id="{FC2F7C44-9FAB-64CA-B1D3-63A1C16DD1DB}"/>
              </a:ext>
            </a:extLst>
          </p:cNvPr>
          <p:cNvSpPr>
            <a:spLocks noGrp="1"/>
          </p:cNvSpPr>
          <p:nvPr>
            <p:ph type="body" sz="half" idx="24" hasCustomPrompt="1"/>
          </p:nvPr>
        </p:nvSpPr>
        <p:spPr>
          <a:xfrm>
            <a:off x="9024026" y="3550180"/>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Source 2b</a:t>
            </a:r>
          </a:p>
        </p:txBody>
      </p:sp>
      <p:sp>
        <p:nvSpPr>
          <p:cNvPr id="28" name="Text Placeholder 3">
            <a:extLst>
              <a:ext uri="{FF2B5EF4-FFF2-40B4-BE49-F238E27FC236}">
                <a16:creationId xmlns:a16="http://schemas.microsoft.com/office/drawing/2014/main" id="{60110591-2F37-79C1-7457-BCC31E2BCFB5}"/>
              </a:ext>
            </a:extLst>
          </p:cNvPr>
          <p:cNvSpPr>
            <a:spLocks noGrp="1"/>
          </p:cNvSpPr>
          <p:nvPr>
            <p:ph type="body" sz="half" idx="25" hasCustomPrompt="1"/>
          </p:nvPr>
        </p:nvSpPr>
        <p:spPr>
          <a:xfrm>
            <a:off x="10645303" y="3541291"/>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Source 2c</a:t>
            </a:r>
          </a:p>
        </p:txBody>
      </p:sp>
      <p:sp>
        <p:nvSpPr>
          <p:cNvPr id="29" name="Text Placeholder 3">
            <a:extLst>
              <a:ext uri="{FF2B5EF4-FFF2-40B4-BE49-F238E27FC236}">
                <a16:creationId xmlns:a16="http://schemas.microsoft.com/office/drawing/2014/main" id="{F9F5CE45-2572-0BEF-0D3E-0DA40A654EFF}"/>
              </a:ext>
            </a:extLst>
          </p:cNvPr>
          <p:cNvSpPr>
            <a:spLocks noGrp="1"/>
          </p:cNvSpPr>
          <p:nvPr>
            <p:ph type="body" sz="half" idx="26" hasCustomPrompt="1"/>
          </p:nvPr>
        </p:nvSpPr>
        <p:spPr>
          <a:xfrm>
            <a:off x="7402749" y="4047130"/>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Source 3a</a:t>
            </a:r>
          </a:p>
        </p:txBody>
      </p:sp>
      <p:sp>
        <p:nvSpPr>
          <p:cNvPr id="30" name="Text Placeholder 3">
            <a:extLst>
              <a:ext uri="{FF2B5EF4-FFF2-40B4-BE49-F238E27FC236}">
                <a16:creationId xmlns:a16="http://schemas.microsoft.com/office/drawing/2014/main" id="{295A1164-C75E-4BEA-5CE4-98F79F2A100C}"/>
              </a:ext>
            </a:extLst>
          </p:cNvPr>
          <p:cNvSpPr>
            <a:spLocks noGrp="1"/>
          </p:cNvSpPr>
          <p:nvPr>
            <p:ph type="body" sz="half" idx="27" hasCustomPrompt="1"/>
          </p:nvPr>
        </p:nvSpPr>
        <p:spPr>
          <a:xfrm>
            <a:off x="9024026" y="4056019"/>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Source 3b</a:t>
            </a:r>
          </a:p>
        </p:txBody>
      </p:sp>
      <p:sp>
        <p:nvSpPr>
          <p:cNvPr id="31" name="Text Placeholder 3">
            <a:extLst>
              <a:ext uri="{FF2B5EF4-FFF2-40B4-BE49-F238E27FC236}">
                <a16:creationId xmlns:a16="http://schemas.microsoft.com/office/drawing/2014/main" id="{456CD82E-80B6-8E9C-772D-B3625F3B6C6A}"/>
              </a:ext>
            </a:extLst>
          </p:cNvPr>
          <p:cNvSpPr>
            <a:spLocks noGrp="1"/>
          </p:cNvSpPr>
          <p:nvPr>
            <p:ph type="body" sz="half" idx="28" hasCustomPrompt="1"/>
          </p:nvPr>
        </p:nvSpPr>
        <p:spPr>
          <a:xfrm>
            <a:off x="10645303" y="4047130"/>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Source 3c</a:t>
            </a:r>
          </a:p>
        </p:txBody>
      </p:sp>
      <p:sp>
        <p:nvSpPr>
          <p:cNvPr id="32" name="Text Placeholder 3">
            <a:extLst>
              <a:ext uri="{FF2B5EF4-FFF2-40B4-BE49-F238E27FC236}">
                <a16:creationId xmlns:a16="http://schemas.microsoft.com/office/drawing/2014/main" id="{7381DDB2-04F2-5F72-2F49-945D0EE027FE}"/>
              </a:ext>
            </a:extLst>
          </p:cNvPr>
          <p:cNvSpPr>
            <a:spLocks noGrp="1"/>
          </p:cNvSpPr>
          <p:nvPr>
            <p:ph type="body" sz="half" idx="29" hasCustomPrompt="1"/>
          </p:nvPr>
        </p:nvSpPr>
        <p:spPr>
          <a:xfrm>
            <a:off x="7402749" y="4611334"/>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Source 4a</a:t>
            </a:r>
          </a:p>
        </p:txBody>
      </p:sp>
      <p:sp>
        <p:nvSpPr>
          <p:cNvPr id="33" name="Text Placeholder 3">
            <a:extLst>
              <a:ext uri="{FF2B5EF4-FFF2-40B4-BE49-F238E27FC236}">
                <a16:creationId xmlns:a16="http://schemas.microsoft.com/office/drawing/2014/main" id="{CC733717-0445-04A2-2349-77F9BD111614}"/>
              </a:ext>
            </a:extLst>
          </p:cNvPr>
          <p:cNvSpPr>
            <a:spLocks noGrp="1"/>
          </p:cNvSpPr>
          <p:nvPr>
            <p:ph type="body" sz="half" idx="30" hasCustomPrompt="1"/>
          </p:nvPr>
        </p:nvSpPr>
        <p:spPr>
          <a:xfrm>
            <a:off x="9024026" y="4620223"/>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Source 4b</a:t>
            </a:r>
          </a:p>
        </p:txBody>
      </p:sp>
      <p:sp>
        <p:nvSpPr>
          <p:cNvPr id="34" name="Text Placeholder 3">
            <a:extLst>
              <a:ext uri="{FF2B5EF4-FFF2-40B4-BE49-F238E27FC236}">
                <a16:creationId xmlns:a16="http://schemas.microsoft.com/office/drawing/2014/main" id="{6F0D05DA-428C-7F80-69E1-268CA8BAD72A}"/>
              </a:ext>
            </a:extLst>
          </p:cNvPr>
          <p:cNvSpPr>
            <a:spLocks noGrp="1"/>
          </p:cNvSpPr>
          <p:nvPr>
            <p:ph type="body" sz="half" idx="31" hasCustomPrompt="1"/>
          </p:nvPr>
        </p:nvSpPr>
        <p:spPr>
          <a:xfrm>
            <a:off x="10645303" y="4611334"/>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Source 4c</a:t>
            </a:r>
          </a:p>
        </p:txBody>
      </p:sp>
      <p:sp>
        <p:nvSpPr>
          <p:cNvPr id="35" name="Text Placeholder 3">
            <a:extLst>
              <a:ext uri="{FF2B5EF4-FFF2-40B4-BE49-F238E27FC236}">
                <a16:creationId xmlns:a16="http://schemas.microsoft.com/office/drawing/2014/main" id="{56809848-B495-193F-6138-AE825D5B92D8}"/>
              </a:ext>
            </a:extLst>
          </p:cNvPr>
          <p:cNvSpPr>
            <a:spLocks noGrp="1"/>
          </p:cNvSpPr>
          <p:nvPr>
            <p:ph type="body" sz="half" idx="32" hasCustomPrompt="1"/>
          </p:nvPr>
        </p:nvSpPr>
        <p:spPr>
          <a:xfrm>
            <a:off x="7402749" y="5156083"/>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Source 5a</a:t>
            </a:r>
          </a:p>
        </p:txBody>
      </p:sp>
      <p:sp>
        <p:nvSpPr>
          <p:cNvPr id="36" name="Text Placeholder 3">
            <a:extLst>
              <a:ext uri="{FF2B5EF4-FFF2-40B4-BE49-F238E27FC236}">
                <a16:creationId xmlns:a16="http://schemas.microsoft.com/office/drawing/2014/main" id="{743B957F-9611-8942-E1D0-39B8CF27D424}"/>
              </a:ext>
            </a:extLst>
          </p:cNvPr>
          <p:cNvSpPr>
            <a:spLocks noGrp="1"/>
          </p:cNvSpPr>
          <p:nvPr>
            <p:ph type="body" sz="half" idx="33" hasCustomPrompt="1"/>
          </p:nvPr>
        </p:nvSpPr>
        <p:spPr>
          <a:xfrm>
            <a:off x="9024026" y="5164972"/>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Source 5b</a:t>
            </a:r>
          </a:p>
        </p:txBody>
      </p:sp>
      <p:sp>
        <p:nvSpPr>
          <p:cNvPr id="37" name="Text Placeholder 3">
            <a:extLst>
              <a:ext uri="{FF2B5EF4-FFF2-40B4-BE49-F238E27FC236}">
                <a16:creationId xmlns:a16="http://schemas.microsoft.com/office/drawing/2014/main" id="{C4F1E97C-FC83-1420-09EE-68660E7638B8}"/>
              </a:ext>
            </a:extLst>
          </p:cNvPr>
          <p:cNvSpPr>
            <a:spLocks noGrp="1"/>
          </p:cNvSpPr>
          <p:nvPr>
            <p:ph type="body" sz="half" idx="34" hasCustomPrompt="1"/>
          </p:nvPr>
        </p:nvSpPr>
        <p:spPr>
          <a:xfrm>
            <a:off x="10645303" y="5156083"/>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Source 5c</a:t>
            </a:r>
          </a:p>
        </p:txBody>
      </p:sp>
      <p:sp>
        <p:nvSpPr>
          <p:cNvPr id="3" name="Action Button: Home 2">
            <a:hlinkClick r:id="" action="ppaction://hlinkshowjump?jump=firstslide" highlightClick="1"/>
            <a:extLst>
              <a:ext uri="{FF2B5EF4-FFF2-40B4-BE49-F238E27FC236}">
                <a16:creationId xmlns:a16="http://schemas.microsoft.com/office/drawing/2014/main" id="{B8B960E8-630D-7C1B-436F-18D7384AF9F3}"/>
              </a:ext>
            </a:extLst>
          </p:cNvPr>
          <p:cNvSpPr/>
          <p:nvPr userDrawn="1"/>
        </p:nvSpPr>
        <p:spPr>
          <a:xfrm>
            <a:off x="11102897" y="1148577"/>
            <a:ext cx="624468" cy="62446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1272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ction + Indicators Term 1">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3DD841B-3EFF-7C17-0FF6-2859CB760CE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Picture Placeholder 11">
            <a:extLst>
              <a:ext uri="{FF2B5EF4-FFF2-40B4-BE49-F238E27FC236}">
                <a16:creationId xmlns:a16="http://schemas.microsoft.com/office/drawing/2014/main" id="{16C58D0F-AEE7-8CC5-D2E0-B5F88653637A}"/>
              </a:ext>
            </a:extLst>
          </p:cNvPr>
          <p:cNvSpPr>
            <a:spLocks noGrp="1"/>
          </p:cNvSpPr>
          <p:nvPr>
            <p:ph type="pic" sz="quarter" idx="13"/>
          </p:nvPr>
        </p:nvSpPr>
        <p:spPr>
          <a:xfrm>
            <a:off x="490538" y="177839"/>
            <a:ext cx="523875" cy="446087"/>
          </a:xfrm>
          <a:prstGeom prst="rect">
            <a:avLst/>
          </a:prstGeom>
        </p:spPr>
        <p:txBody>
          <a:bodyPr>
            <a:normAutofit/>
          </a:bodyPr>
          <a:lstStyle>
            <a:lvl1pPr marL="0" indent="0">
              <a:buNone/>
              <a:defRPr sz="300"/>
            </a:lvl1pPr>
          </a:lstStyle>
          <a:p>
            <a:endParaRPr lang="en-US"/>
          </a:p>
        </p:txBody>
      </p:sp>
      <p:sp>
        <p:nvSpPr>
          <p:cNvPr id="12" name="Title 1">
            <a:extLst>
              <a:ext uri="{FF2B5EF4-FFF2-40B4-BE49-F238E27FC236}">
                <a16:creationId xmlns:a16="http://schemas.microsoft.com/office/drawing/2014/main" id="{F2AED75C-EE95-E31D-D80F-02A64B9D2ACB}"/>
              </a:ext>
            </a:extLst>
          </p:cNvPr>
          <p:cNvSpPr>
            <a:spLocks noGrp="1"/>
          </p:cNvSpPr>
          <p:nvPr>
            <p:ph type="ctrTitle" hasCustomPrompt="1"/>
          </p:nvPr>
        </p:nvSpPr>
        <p:spPr>
          <a:xfrm>
            <a:off x="2542477" y="412594"/>
            <a:ext cx="6991815" cy="287492"/>
          </a:xfrm>
          <a:prstGeom prst="rect">
            <a:avLst/>
          </a:prstGeom>
        </p:spPr>
        <p:txBody>
          <a:bodyPr anchor="b"/>
          <a:lstStyle>
            <a:lvl1pPr algn="ctr">
              <a:defRPr sz="1600" b="1">
                <a:solidFill>
                  <a:schemeClr val="tx1">
                    <a:lumMod val="65000"/>
                    <a:lumOff val="35000"/>
                  </a:schemeClr>
                </a:solidFill>
              </a:defRPr>
            </a:lvl1pPr>
          </a:lstStyle>
          <a:p>
            <a:r>
              <a:rPr lang="en-GB"/>
              <a:t>Enter school name</a:t>
            </a:r>
            <a:endParaRPr lang="en-US"/>
          </a:p>
        </p:txBody>
      </p:sp>
      <p:sp>
        <p:nvSpPr>
          <p:cNvPr id="13" name="Text Placeholder 3">
            <a:extLst>
              <a:ext uri="{FF2B5EF4-FFF2-40B4-BE49-F238E27FC236}">
                <a16:creationId xmlns:a16="http://schemas.microsoft.com/office/drawing/2014/main" id="{36B453D3-2B38-B8F0-898A-B01E90BB27AD}"/>
              </a:ext>
            </a:extLst>
          </p:cNvPr>
          <p:cNvSpPr>
            <a:spLocks noGrp="1"/>
          </p:cNvSpPr>
          <p:nvPr>
            <p:ph type="body" sz="half" idx="12" hasCustomPrompt="1"/>
          </p:nvPr>
        </p:nvSpPr>
        <p:spPr>
          <a:xfrm>
            <a:off x="2849455" y="1381529"/>
            <a:ext cx="7788807" cy="469573"/>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school priority</a:t>
            </a:r>
          </a:p>
        </p:txBody>
      </p:sp>
      <p:sp>
        <p:nvSpPr>
          <p:cNvPr id="14" name="Text Placeholder 3">
            <a:extLst>
              <a:ext uri="{FF2B5EF4-FFF2-40B4-BE49-F238E27FC236}">
                <a16:creationId xmlns:a16="http://schemas.microsoft.com/office/drawing/2014/main" id="{EABE5476-3B6B-A15B-DE37-E6769361E509}"/>
              </a:ext>
            </a:extLst>
          </p:cNvPr>
          <p:cNvSpPr>
            <a:spLocks noGrp="1"/>
          </p:cNvSpPr>
          <p:nvPr>
            <p:ph type="body" sz="half" idx="14" hasCustomPrompt="1"/>
          </p:nvPr>
        </p:nvSpPr>
        <p:spPr>
          <a:xfrm>
            <a:off x="752475" y="6423104"/>
            <a:ext cx="1243593"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year</a:t>
            </a:r>
          </a:p>
        </p:txBody>
      </p:sp>
      <p:sp>
        <p:nvSpPr>
          <p:cNvPr id="15" name="Text Placeholder 3">
            <a:extLst>
              <a:ext uri="{FF2B5EF4-FFF2-40B4-BE49-F238E27FC236}">
                <a16:creationId xmlns:a16="http://schemas.microsoft.com/office/drawing/2014/main" id="{B146A57E-8922-F907-A2F4-E9F98C418119}"/>
              </a:ext>
            </a:extLst>
          </p:cNvPr>
          <p:cNvSpPr>
            <a:spLocks noGrp="1"/>
          </p:cNvSpPr>
          <p:nvPr>
            <p:ph type="body" sz="half" idx="15" hasCustomPrompt="1"/>
          </p:nvPr>
        </p:nvSpPr>
        <p:spPr>
          <a:xfrm>
            <a:off x="288649" y="3189573"/>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any possible future actions</a:t>
            </a:r>
          </a:p>
        </p:txBody>
      </p:sp>
      <p:sp>
        <p:nvSpPr>
          <p:cNvPr id="16" name="Text Placeholder 3">
            <a:extLst>
              <a:ext uri="{FF2B5EF4-FFF2-40B4-BE49-F238E27FC236}">
                <a16:creationId xmlns:a16="http://schemas.microsoft.com/office/drawing/2014/main" id="{DEA96C15-66B9-56C0-FE10-C9CA080967EA}"/>
              </a:ext>
            </a:extLst>
          </p:cNvPr>
          <p:cNvSpPr>
            <a:spLocks noGrp="1"/>
          </p:cNvSpPr>
          <p:nvPr>
            <p:ph type="body" sz="half" idx="16" hasCustomPrompt="1"/>
          </p:nvPr>
        </p:nvSpPr>
        <p:spPr>
          <a:xfrm>
            <a:off x="288649" y="3785921"/>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any possible future actions</a:t>
            </a:r>
          </a:p>
        </p:txBody>
      </p:sp>
      <p:sp>
        <p:nvSpPr>
          <p:cNvPr id="17" name="Text Placeholder 3">
            <a:extLst>
              <a:ext uri="{FF2B5EF4-FFF2-40B4-BE49-F238E27FC236}">
                <a16:creationId xmlns:a16="http://schemas.microsoft.com/office/drawing/2014/main" id="{F8A6F690-7183-248B-342D-AAD02CEAAD73}"/>
              </a:ext>
            </a:extLst>
          </p:cNvPr>
          <p:cNvSpPr>
            <a:spLocks noGrp="1"/>
          </p:cNvSpPr>
          <p:nvPr>
            <p:ph type="body" sz="half" idx="17" hasCustomPrompt="1"/>
          </p:nvPr>
        </p:nvSpPr>
        <p:spPr>
          <a:xfrm>
            <a:off x="288649" y="4369017"/>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any possible future actions</a:t>
            </a:r>
          </a:p>
        </p:txBody>
      </p:sp>
      <p:sp>
        <p:nvSpPr>
          <p:cNvPr id="18" name="Text Placeholder 3">
            <a:extLst>
              <a:ext uri="{FF2B5EF4-FFF2-40B4-BE49-F238E27FC236}">
                <a16:creationId xmlns:a16="http://schemas.microsoft.com/office/drawing/2014/main" id="{50E16508-2F80-3EE7-7725-77F7AC65574B}"/>
              </a:ext>
            </a:extLst>
          </p:cNvPr>
          <p:cNvSpPr>
            <a:spLocks noGrp="1"/>
          </p:cNvSpPr>
          <p:nvPr>
            <p:ph type="body" sz="half" idx="18" hasCustomPrompt="1"/>
          </p:nvPr>
        </p:nvSpPr>
        <p:spPr>
          <a:xfrm>
            <a:off x="288649" y="4965365"/>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any possible future actions</a:t>
            </a:r>
          </a:p>
        </p:txBody>
      </p:sp>
      <p:sp>
        <p:nvSpPr>
          <p:cNvPr id="19" name="Text Placeholder 3">
            <a:extLst>
              <a:ext uri="{FF2B5EF4-FFF2-40B4-BE49-F238E27FC236}">
                <a16:creationId xmlns:a16="http://schemas.microsoft.com/office/drawing/2014/main" id="{7D685F27-2FF5-2A4D-1B15-A3B1BF1E732B}"/>
              </a:ext>
            </a:extLst>
          </p:cNvPr>
          <p:cNvSpPr>
            <a:spLocks noGrp="1"/>
          </p:cNvSpPr>
          <p:nvPr>
            <p:ph type="body" sz="half" idx="19" hasCustomPrompt="1"/>
          </p:nvPr>
        </p:nvSpPr>
        <p:spPr>
          <a:xfrm>
            <a:off x="288649" y="5535209"/>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any possible future actions</a:t>
            </a:r>
          </a:p>
        </p:txBody>
      </p:sp>
      <p:sp>
        <p:nvSpPr>
          <p:cNvPr id="20" name="Text Placeholder 3">
            <a:extLst>
              <a:ext uri="{FF2B5EF4-FFF2-40B4-BE49-F238E27FC236}">
                <a16:creationId xmlns:a16="http://schemas.microsoft.com/office/drawing/2014/main" id="{37A5F356-8BFA-960A-0BA7-AC901311AD71}"/>
              </a:ext>
            </a:extLst>
          </p:cNvPr>
          <p:cNvSpPr>
            <a:spLocks noGrp="1"/>
          </p:cNvSpPr>
          <p:nvPr>
            <p:ph type="body" sz="half" idx="20" hasCustomPrompt="1"/>
          </p:nvPr>
        </p:nvSpPr>
        <p:spPr>
          <a:xfrm>
            <a:off x="4012511" y="3110060"/>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‘planned action 1’</a:t>
            </a:r>
          </a:p>
        </p:txBody>
      </p:sp>
      <p:sp>
        <p:nvSpPr>
          <p:cNvPr id="22" name="Text Placeholder 3">
            <a:extLst>
              <a:ext uri="{FF2B5EF4-FFF2-40B4-BE49-F238E27FC236}">
                <a16:creationId xmlns:a16="http://schemas.microsoft.com/office/drawing/2014/main" id="{59734B44-3BB0-0F61-0ADE-61B4FCB68C32}"/>
              </a:ext>
            </a:extLst>
          </p:cNvPr>
          <p:cNvSpPr>
            <a:spLocks noGrp="1"/>
          </p:cNvSpPr>
          <p:nvPr>
            <p:ph type="body" sz="half" idx="22" hasCustomPrompt="1"/>
          </p:nvPr>
        </p:nvSpPr>
        <p:spPr>
          <a:xfrm>
            <a:off x="6952267" y="3138068"/>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WHO?</a:t>
            </a:r>
          </a:p>
        </p:txBody>
      </p:sp>
      <p:sp>
        <p:nvSpPr>
          <p:cNvPr id="23" name="Text Placeholder 3">
            <a:extLst>
              <a:ext uri="{FF2B5EF4-FFF2-40B4-BE49-F238E27FC236}">
                <a16:creationId xmlns:a16="http://schemas.microsoft.com/office/drawing/2014/main" id="{61D6B995-7E38-C6E3-FE1F-EE30C87A3C76}"/>
              </a:ext>
            </a:extLst>
          </p:cNvPr>
          <p:cNvSpPr>
            <a:spLocks noGrp="1"/>
          </p:cNvSpPr>
          <p:nvPr>
            <p:ph type="body" sz="half" idx="23" hasCustomPrompt="1"/>
          </p:nvPr>
        </p:nvSpPr>
        <p:spPr>
          <a:xfrm>
            <a:off x="6952267" y="3355088"/>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WHEN?</a:t>
            </a:r>
          </a:p>
        </p:txBody>
      </p:sp>
      <p:sp>
        <p:nvSpPr>
          <p:cNvPr id="24" name="Text Placeholder 3">
            <a:extLst>
              <a:ext uri="{FF2B5EF4-FFF2-40B4-BE49-F238E27FC236}">
                <a16:creationId xmlns:a16="http://schemas.microsoft.com/office/drawing/2014/main" id="{9C20BFD9-B390-EA7D-E59A-88B7BE8613D8}"/>
              </a:ext>
            </a:extLst>
          </p:cNvPr>
          <p:cNvSpPr>
            <a:spLocks noGrp="1"/>
          </p:cNvSpPr>
          <p:nvPr>
            <p:ph type="body" sz="half" idx="24" hasCustomPrompt="1"/>
          </p:nvPr>
        </p:nvSpPr>
        <p:spPr>
          <a:xfrm>
            <a:off x="8378565" y="3107691"/>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‘success/impact indicator 1’</a:t>
            </a:r>
          </a:p>
        </p:txBody>
      </p:sp>
      <p:sp>
        <p:nvSpPr>
          <p:cNvPr id="25" name="Text Placeholder 3">
            <a:extLst>
              <a:ext uri="{FF2B5EF4-FFF2-40B4-BE49-F238E27FC236}">
                <a16:creationId xmlns:a16="http://schemas.microsoft.com/office/drawing/2014/main" id="{28BD1A28-C385-E107-1E8F-51C8F85CDB48}"/>
              </a:ext>
            </a:extLst>
          </p:cNvPr>
          <p:cNvSpPr>
            <a:spLocks noGrp="1"/>
          </p:cNvSpPr>
          <p:nvPr>
            <p:ph type="body" sz="half" idx="25" hasCustomPrompt="1"/>
          </p:nvPr>
        </p:nvSpPr>
        <p:spPr>
          <a:xfrm>
            <a:off x="11434009" y="3179596"/>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26" name="Text Placeholder 3">
            <a:extLst>
              <a:ext uri="{FF2B5EF4-FFF2-40B4-BE49-F238E27FC236}">
                <a16:creationId xmlns:a16="http://schemas.microsoft.com/office/drawing/2014/main" id="{7F8964AB-1544-1B5D-49B7-30CB2E6FC9CC}"/>
              </a:ext>
            </a:extLst>
          </p:cNvPr>
          <p:cNvSpPr>
            <a:spLocks noGrp="1"/>
          </p:cNvSpPr>
          <p:nvPr>
            <p:ph type="body" sz="half" idx="26" hasCustomPrompt="1"/>
          </p:nvPr>
        </p:nvSpPr>
        <p:spPr>
          <a:xfrm>
            <a:off x="4012511" y="3696973"/>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‘planned action 2’</a:t>
            </a:r>
          </a:p>
        </p:txBody>
      </p:sp>
      <p:sp>
        <p:nvSpPr>
          <p:cNvPr id="27" name="Text Placeholder 3">
            <a:extLst>
              <a:ext uri="{FF2B5EF4-FFF2-40B4-BE49-F238E27FC236}">
                <a16:creationId xmlns:a16="http://schemas.microsoft.com/office/drawing/2014/main" id="{96F9629F-FB42-CBD6-DAD1-75B79B2484A7}"/>
              </a:ext>
            </a:extLst>
          </p:cNvPr>
          <p:cNvSpPr>
            <a:spLocks noGrp="1"/>
          </p:cNvSpPr>
          <p:nvPr>
            <p:ph type="body" sz="half" idx="27" hasCustomPrompt="1"/>
          </p:nvPr>
        </p:nvSpPr>
        <p:spPr>
          <a:xfrm>
            <a:off x="6952267" y="3724981"/>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WHO?</a:t>
            </a:r>
          </a:p>
        </p:txBody>
      </p:sp>
      <p:sp>
        <p:nvSpPr>
          <p:cNvPr id="28" name="Text Placeholder 3">
            <a:extLst>
              <a:ext uri="{FF2B5EF4-FFF2-40B4-BE49-F238E27FC236}">
                <a16:creationId xmlns:a16="http://schemas.microsoft.com/office/drawing/2014/main" id="{D3710DCC-6240-8620-9BEE-19FDA16E232C}"/>
              </a:ext>
            </a:extLst>
          </p:cNvPr>
          <p:cNvSpPr>
            <a:spLocks noGrp="1"/>
          </p:cNvSpPr>
          <p:nvPr>
            <p:ph type="body" sz="half" idx="28" hasCustomPrompt="1"/>
          </p:nvPr>
        </p:nvSpPr>
        <p:spPr>
          <a:xfrm>
            <a:off x="6952267" y="3942001"/>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WHEN?</a:t>
            </a:r>
          </a:p>
        </p:txBody>
      </p:sp>
      <p:sp>
        <p:nvSpPr>
          <p:cNvPr id="29" name="Text Placeholder 3">
            <a:extLst>
              <a:ext uri="{FF2B5EF4-FFF2-40B4-BE49-F238E27FC236}">
                <a16:creationId xmlns:a16="http://schemas.microsoft.com/office/drawing/2014/main" id="{0833B9A3-3ED5-DA52-9DE8-67E597F0205E}"/>
              </a:ext>
            </a:extLst>
          </p:cNvPr>
          <p:cNvSpPr>
            <a:spLocks noGrp="1"/>
          </p:cNvSpPr>
          <p:nvPr>
            <p:ph type="body" sz="half" idx="29" hasCustomPrompt="1"/>
          </p:nvPr>
        </p:nvSpPr>
        <p:spPr>
          <a:xfrm>
            <a:off x="8378565" y="3694604"/>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‘success/impact indicator 2’</a:t>
            </a:r>
          </a:p>
        </p:txBody>
      </p:sp>
      <p:sp>
        <p:nvSpPr>
          <p:cNvPr id="30" name="Text Placeholder 3">
            <a:extLst>
              <a:ext uri="{FF2B5EF4-FFF2-40B4-BE49-F238E27FC236}">
                <a16:creationId xmlns:a16="http://schemas.microsoft.com/office/drawing/2014/main" id="{FC8F2AE0-3EA7-E09C-3F7D-E23CBFCA856E}"/>
              </a:ext>
            </a:extLst>
          </p:cNvPr>
          <p:cNvSpPr>
            <a:spLocks noGrp="1"/>
          </p:cNvSpPr>
          <p:nvPr>
            <p:ph type="body" sz="half" idx="30" hasCustomPrompt="1"/>
          </p:nvPr>
        </p:nvSpPr>
        <p:spPr>
          <a:xfrm>
            <a:off x="11434009" y="3766509"/>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31" name="Text Placeholder 3">
            <a:extLst>
              <a:ext uri="{FF2B5EF4-FFF2-40B4-BE49-F238E27FC236}">
                <a16:creationId xmlns:a16="http://schemas.microsoft.com/office/drawing/2014/main" id="{F35C574C-8E98-E1CE-5F65-421C1C96F187}"/>
              </a:ext>
            </a:extLst>
          </p:cNvPr>
          <p:cNvSpPr>
            <a:spLocks noGrp="1"/>
          </p:cNvSpPr>
          <p:nvPr>
            <p:ph type="body" sz="half" idx="31" hasCustomPrompt="1"/>
          </p:nvPr>
        </p:nvSpPr>
        <p:spPr>
          <a:xfrm>
            <a:off x="4012511" y="4314318"/>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‘planned action 3’</a:t>
            </a:r>
          </a:p>
        </p:txBody>
      </p:sp>
      <p:sp>
        <p:nvSpPr>
          <p:cNvPr id="32" name="Text Placeholder 3">
            <a:extLst>
              <a:ext uri="{FF2B5EF4-FFF2-40B4-BE49-F238E27FC236}">
                <a16:creationId xmlns:a16="http://schemas.microsoft.com/office/drawing/2014/main" id="{D7EAE890-221D-1847-C54F-99CA1F3C9C02}"/>
              </a:ext>
            </a:extLst>
          </p:cNvPr>
          <p:cNvSpPr>
            <a:spLocks noGrp="1"/>
          </p:cNvSpPr>
          <p:nvPr>
            <p:ph type="body" sz="half" idx="32" hasCustomPrompt="1"/>
          </p:nvPr>
        </p:nvSpPr>
        <p:spPr>
          <a:xfrm>
            <a:off x="6952267" y="4342326"/>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WHO?</a:t>
            </a:r>
          </a:p>
        </p:txBody>
      </p:sp>
      <p:sp>
        <p:nvSpPr>
          <p:cNvPr id="33" name="Text Placeholder 3">
            <a:extLst>
              <a:ext uri="{FF2B5EF4-FFF2-40B4-BE49-F238E27FC236}">
                <a16:creationId xmlns:a16="http://schemas.microsoft.com/office/drawing/2014/main" id="{C8664338-BEAA-7293-9952-28044FE81286}"/>
              </a:ext>
            </a:extLst>
          </p:cNvPr>
          <p:cNvSpPr>
            <a:spLocks noGrp="1"/>
          </p:cNvSpPr>
          <p:nvPr>
            <p:ph type="body" sz="half" idx="33" hasCustomPrompt="1"/>
          </p:nvPr>
        </p:nvSpPr>
        <p:spPr>
          <a:xfrm>
            <a:off x="6952267" y="4559346"/>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WHEN?</a:t>
            </a:r>
          </a:p>
        </p:txBody>
      </p:sp>
      <p:sp>
        <p:nvSpPr>
          <p:cNvPr id="34" name="Text Placeholder 3">
            <a:extLst>
              <a:ext uri="{FF2B5EF4-FFF2-40B4-BE49-F238E27FC236}">
                <a16:creationId xmlns:a16="http://schemas.microsoft.com/office/drawing/2014/main" id="{35C6CB44-F8D3-8992-288E-C8D3EEEC911F}"/>
              </a:ext>
            </a:extLst>
          </p:cNvPr>
          <p:cNvSpPr>
            <a:spLocks noGrp="1"/>
          </p:cNvSpPr>
          <p:nvPr>
            <p:ph type="body" sz="half" idx="34" hasCustomPrompt="1"/>
          </p:nvPr>
        </p:nvSpPr>
        <p:spPr>
          <a:xfrm>
            <a:off x="8378565" y="4311949"/>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‘success/impact indicator 3’</a:t>
            </a:r>
          </a:p>
        </p:txBody>
      </p:sp>
      <p:sp>
        <p:nvSpPr>
          <p:cNvPr id="35" name="Text Placeholder 3">
            <a:extLst>
              <a:ext uri="{FF2B5EF4-FFF2-40B4-BE49-F238E27FC236}">
                <a16:creationId xmlns:a16="http://schemas.microsoft.com/office/drawing/2014/main" id="{1CE65D97-C8E8-4C3C-3524-278FABA66320}"/>
              </a:ext>
            </a:extLst>
          </p:cNvPr>
          <p:cNvSpPr>
            <a:spLocks noGrp="1"/>
          </p:cNvSpPr>
          <p:nvPr>
            <p:ph type="body" sz="half" idx="35" hasCustomPrompt="1"/>
          </p:nvPr>
        </p:nvSpPr>
        <p:spPr>
          <a:xfrm>
            <a:off x="11434009" y="4383854"/>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36" name="Text Placeholder 3">
            <a:extLst>
              <a:ext uri="{FF2B5EF4-FFF2-40B4-BE49-F238E27FC236}">
                <a16:creationId xmlns:a16="http://schemas.microsoft.com/office/drawing/2014/main" id="{E8AEAB60-7F3F-6BB4-D375-035F3C047F87}"/>
              </a:ext>
            </a:extLst>
          </p:cNvPr>
          <p:cNvSpPr>
            <a:spLocks noGrp="1"/>
          </p:cNvSpPr>
          <p:nvPr>
            <p:ph type="body" sz="half" idx="36" hasCustomPrompt="1"/>
          </p:nvPr>
        </p:nvSpPr>
        <p:spPr>
          <a:xfrm>
            <a:off x="4012511" y="4903626"/>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‘planned action 4’</a:t>
            </a:r>
          </a:p>
        </p:txBody>
      </p:sp>
      <p:sp>
        <p:nvSpPr>
          <p:cNvPr id="37" name="Text Placeholder 3">
            <a:extLst>
              <a:ext uri="{FF2B5EF4-FFF2-40B4-BE49-F238E27FC236}">
                <a16:creationId xmlns:a16="http://schemas.microsoft.com/office/drawing/2014/main" id="{6F63CD56-11C4-2229-85D6-1753171BDE28}"/>
              </a:ext>
            </a:extLst>
          </p:cNvPr>
          <p:cNvSpPr>
            <a:spLocks noGrp="1"/>
          </p:cNvSpPr>
          <p:nvPr>
            <p:ph type="body" sz="half" idx="37" hasCustomPrompt="1"/>
          </p:nvPr>
        </p:nvSpPr>
        <p:spPr>
          <a:xfrm>
            <a:off x="6952267" y="4931634"/>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WHO?</a:t>
            </a:r>
          </a:p>
        </p:txBody>
      </p:sp>
      <p:sp>
        <p:nvSpPr>
          <p:cNvPr id="38" name="Text Placeholder 3">
            <a:extLst>
              <a:ext uri="{FF2B5EF4-FFF2-40B4-BE49-F238E27FC236}">
                <a16:creationId xmlns:a16="http://schemas.microsoft.com/office/drawing/2014/main" id="{78ED947B-7AA3-A6FA-3DCC-1808B6270103}"/>
              </a:ext>
            </a:extLst>
          </p:cNvPr>
          <p:cNvSpPr>
            <a:spLocks noGrp="1"/>
          </p:cNvSpPr>
          <p:nvPr>
            <p:ph type="body" sz="half" idx="38" hasCustomPrompt="1"/>
          </p:nvPr>
        </p:nvSpPr>
        <p:spPr>
          <a:xfrm>
            <a:off x="6952267" y="5148654"/>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WHEN?</a:t>
            </a:r>
          </a:p>
        </p:txBody>
      </p:sp>
      <p:sp>
        <p:nvSpPr>
          <p:cNvPr id="39" name="Text Placeholder 3">
            <a:extLst>
              <a:ext uri="{FF2B5EF4-FFF2-40B4-BE49-F238E27FC236}">
                <a16:creationId xmlns:a16="http://schemas.microsoft.com/office/drawing/2014/main" id="{C79E4EE8-0CD0-3A78-06B4-62D25537175D}"/>
              </a:ext>
            </a:extLst>
          </p:cNvPr>
          <p:cNvSpPr>
            <a:spLocks noGrp="1"/>
          </p:cNvSpPr>
          <p:nvPr>
            <p:ph type="body" sz="half" idx="39" hasCustomPrompt="1"/>
          </p:nvPr>
        </p:nvSpPr>
        <p:spPr>
          <a:xfrm>
            <a:off x="8378565" y="4901257"/>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‘success/impact indicator 4’</a:t>
            </a:r>
          </a:p>
        </p:txBody>
      </p:sp>
      <p:sp>
        <p:nvSpPr>
          <p:cNvPr id="40" name="Text Placeholder 3">
            <a:extLst>
              <a:ext uri="{FF2B5EF4-FFF2-40B4-BE49-F238E27FC236}">
                <a16:creationId xmlns:a16="http://schemas.microsoft.com/office/drawing/2014/main" id="{0CE23E80-AD12-4F11-8E6A-1DD3E9E0F861}"/>
              </a:ext>
            </a:extLst>
          </p:cNvPr>
          <p:cNvSpPr>
            <a:spLocks noGrp="1"/>
          </p:cNvSpPr>
          <p:nvPr>
            <p:ph type="body" sz="half" idx="40" hasCustomPrompt="1"/>
          </p:nvPr>
        </p:nvSpPr>
        <p:spPr>
          <a:xfrm>
            <a:off x="11434009" y="4973162"/>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46" name="Text Placeholder 3">
            <a:extLst>
              <a:ext uri="{FF2B5EF4-FFF2-40B4-BE49-F238E27FC236}">
                <a16:creationId xmlns:a16="http://schemas.microsoft.com/office/drawing/2014/main" id="{D0A63DB9-9E7F-F37B-F539-41B58112E740}"/>
              </a:ext>
            </a:extLst>
          </p:cNvPr>
          <p:cNvSpPr>
            <a:spLocks noGrp="1"/>
          </p:cNvSpPr>
          <p:nvPr>
            <p:ph type="body" sz="half" idx="41" hasCustomPrompt="1"/>
          </p:nvPr>
        </p:nvSpPr>
        <p:spPr>
          <a:xfrm>
            <a:off x="4022521" y="5476471"/>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‘planned action 5’</a:t>
            </a:r>
          </a:p>
        </p:txBody>
      </p:sp>
      <p:sp>
        <p:nvSpPr>
          <p:cNvPr id="47" name="Text Placeholder 3">
            <a:extLst>
              <a:ext uri="{FF2B5EF4-FFF2-40B4-BE49-F238E27FC236}">
                <a16:creationId xmlns:a16="http://schemas.microsoft.com/office/drawing/2014/main" id="{CCB628AF-AF8C-9793-B589-AD512ADC2A60}"/>
              </a:ext>
            </a:extLst>
          </p:cNvPr>
          <p:cNvSpPr>
            <a:spLocks noGrp="1"/>
          </p:cNvSpPr>
          <p:nvPr>
            <p:ph type="body" sz="half" idx="42" hasCustomPrompt="1"/>
          </p:nvPr>
        </p:nvSpPr>
        <p:spPr>
          <a:xfrm>
            <a:off x="6962277" y="5504479"/>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WHO?</a:t>
            </a:r>
          </a:p>
        </p:txBody>
      </p:sp>
      <p:sp>
        <p:nvSpPr>
          <p:cNvPr id="48" name="Text Placeholder 3">
            <a:extLst>
              <a:ext uri="{FF2B5EF4-FFF2-40B4-BE49-F238E27FC236}">
                <a16:creationId xmlns:a16="http://schemas.microsoft.com/office/drawing/2014/main" id="{E9DE4B31-6D8B-61CA-E2D5-19A5B70B53DC}"/>
              </a:ext>
            </a:extLst>
          </p:cNvPr>
          <p:cNvSpPr>
            <a:spLocks noGrp="1"/>
          </p:cNvSpPr>
          <p:nvPr>
            <p:ph type="body" sz="half" idx="43" hasCustomPrompt="1"/>
          </p:nvPr>
        </p:nvSpPr>
        <p:spPr>
          <a:xfrm>
            <a:off x="6962277" y="5721499"/>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WHEN?</a:t>
            </a:r>
          </a:p>
        </p:txBody>
      </p:sp>
      <p:sp>
        <p:nvSpPr>
          <p:cNvPr id="49" name="Text Placeholder 3">
            <a:extLst>
              <a:ext uri="{FF2B5EF4-FFF2-40B4-BE49-F238E27FC236}">
                <a16:creationId xmlns:a16="http://schemas.microsoft.com/office/drawing/2014/main" id="{E83CF0BA-1567-E04C-9DF5-9454BB434F00}"/>
              </a:ext>
            </a:extLst>
          </p:cNvPr>
          <p:cNvSpPr>
            <a:spLocks noGrp="1"/>
          </p:cNvSpPr>
          <p:nvPr>
            <p:ph type="body" sz="half" idx="44" hasCustomPrompt="1"/>
          </p:nvPr>
        </p:nvSpPr>
        <p:spPr>
          <a:xfrm>
            <a:off x="8388575" y="5474102"/>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‘success/impact indicator 5’</a:t>
            </a:r>
          </a:p>
        </p:txBody>
      </p:sp>
      <p:sp>
        <p:nvSpPr>
          <p:cNvPr id="50" name="Text Placeholder 3">
            <a:extLst>
              <a:ext uri="{FF2B5EF4-FFF2-40B4-BE49-F238E27FC236}">
                <a16:creationId xmlns:a16="http://schemas.microsoft.com/office/drawing/2014/main" id="{7335B3CF-9DC0-DBD2-F7F8-C7BB11F577EE}"/>
              </a:ext>
            </a:extLst>
          </p:cNvPr>
          <p:cNvSpPr>
            <a:spLocks noGrp="1"/>
          </p:cNvSpPr>
          <p:nvPr>
            <p:ph type="body" sz="half" idx="45" hasCustomPrompt="1"/>
          </p:nvPr>
        </p:nvSpPr>
        <p:spPr>
          <a:xfrm>
            <a:off x="11444019" y="5546007"/>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3" name="Action Button: Home 2">
            <a:hlinkClick r:id="" action="ppaction://hlinkshowjump?jump=firstslide" highlightClick="1"/>
            <a:extLst>
              <a:ext uri="{FF2B5EF4-FFF2-40B4-BE49-F238E27FC236}">
                <a16:creationId xmlns:a16="http://schemas.microsoft.com/office/drawing/2014/main" id="{09F5AB7C-88C6-77B4-5518-40654519C019}"/>
              </a:ext>
            </a:extLst>
          </p:cNvPr>
          <p:cNvSpPr/>
          <p:nvPr userDrawn="1"/>
        </p:nvSpPr>
        <p:spPr>
          <a:xfrm>
            <a:off x="11102897" y="1148577"/>
            <a:ext cx="624468" cy="62446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ction Button: Forwards or Next 1">
            <a:hlinkClick r:id="" action="ppaction://hlinkshowjump?jump=nextslide" highlightClick="1"/>
            <a:extLst>
              <a:ext uri="{FF2B5EF4-FFF2-40B4-BE49-F238E27FC236}">
                <a16:creationId xmlns:a16="http://schemas.microsoft.com/office/drawing/2014/main" id="{8649CFED-0ED7-EACD-3721-469669996040}"/>
              </a:ext>
            </a:extLst>
          </p:cNvPr>
          <p:cNvSpPr/>
          <p:nvPr userDrawn="1"/>
        </p:nvSpPr>
        <p:spPr>
          <a:xfrm>
            <a:off x="11444019" y="1851102"/>
            <a:ext cx="283346" cy="16057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5507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ction + Indicators Term 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A09A010-9BA6-3F49-892C-C8AE4400DBC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Picture Placeholder 11">
            <a:extLst>
              <a:ext uri="{FF2B5EF4-FFF2-40B4-BE49-F238E27FC236}">
                <a16:creationId xmlns:a16="http://schemas.microsoft.com/office/drawing/2014/main" id="{2C8205A2-50BB-B6F0-637C-0F74475A1487}"/>
              </a:ext>
            </a:extLst>
          </p:cNvPr>
          <p:cNvSpPr>
            <a:spLocks noGrp="1"/>
          </p:cNvSpPr>
          <p:nvPr>
            <p:ph type="pic" sz="quarter" idx="13"/>
          </p:nvPr>
        </p:nvSpPr>
        <p:spPr>
          <a:xfrm>
            <a:off x="490538" y="177839"/>
            <a:ext cx="523875" cy="446087"/>
          </a:xfrm>
          <a:prstGeom prst="rect">
            <a:avLst/>
          </a:prstGeom>
        </p:spPr>
        <p:txBody>
          <a:bodyPr>
            <a:normAutofit/>
          </a:bodyPr>
          <a:lstStyle>
            <a:lvl1pPr marL="0" indent="0">
              <a:buNone/>
              <a:defRPr sz="300"/>
            </a:lvl1pPr>
          </a:lstStyle>
          <a:p>
            <a:endParaRPr lang="en-US"/>
          </a:p>
        </p:txBody>
      </p:sp>
      <p:sp>
        <p:nvSpPr>
          <p:cNvPr id="8" name="Title 1">
            <a:extLst>
              <a:ext uri="{FF2B5EF4-FFF2-40B4-BE49-F238E27FC236}">
                <a16:creationId xmlns:a16="http://schemas.microsoft.com/office/drawing/2014/main" id="{EA6B5CC9-7CC0-9206-7AB1-FBC435573DCD}"/>
              </a:ext>
            </a:extLst>
          </p:cNvPr>
          <p:cNvSpPr>
            <a:spLocks noGrp="1"/>
          </p:cNvSpPr>
          <p:nvPr>
            <p:ph type="ctrTitle" hasCustomPrompt="1"/>
          </p:nvPr>
        </p:nvSpPr>
        <p:spPr>
          <a:xfrm>
            <a:off x="2542477" y="412594"/>
            <a:ext cx="6991815" cy="287492"/>
          </a:xfrm>
          <a:prstGeom prst="rect">
            <a:avLst/>
          </a:prstGeom>
        </p:spPr>
        <p:txBody>
          <a:bodyPr anchor="b"/>
          <a:lstStyle>
            <a:lvl1pPr algn="ctr">
              <a:defRPr sz="1600" b="1">
                <a:solidFill>
                  <a:schemeClr val="tx1">
                    <a:lumMod val="65000"/>
                    <a:lumOff val="35000"/>
                  </a:schemeClr>
                </a:solidFill>
              </a:defRPr>
            </a:lvl1pPr>
          </a:lstStyle>
          <a:p>
            <a:r>
              <a:rPr lang="en-GB"/>
              <a:t>Enter school name</a:t>
            </a:r>
            <a:endParaRPr lang="en-US"/>
          </a:p>
        </p:txBody>
      </p:sp>
      <p:sp>
        <p:nvSpPr>
          <p:cNvPr id="9" name="Text Placeholder 3">
            <a:extLst>
              <a:ext uri="{FF2B5EF4-FFF2-40B4-BE49-F238E27FC236}">
                <a16:creationId xmlns:a16="http://schemas.microsoft.com/office/drawing/2014/main" id="{219C1DE8-A1B4-1BD7-13D9-AAD5C43DBC38}"/>
              </a:ext>
            </a:extLst>
          </p:cNvPr>
          <p:cNvSpPr>
            <a:spLocks noGrp="1"/>
          </p:cNvSpPr>
          <p:nvPr>
            <p:ph type="body" sz="half" idx="12" hasCustomPrompt="1"/>
          </p:nvPr>
        </p:nvSpPr>
        <p:spPr>
          <a:xfrm>
            <a:off x="2849455" y="1381529"/>
            <a:ext cx="7788807" cy="469573"/>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school priority</a:t>
            </a:r>
          </a:p>
        </p:txBody>
      </p:sp>
      <p:sp>
        <p:nvSpPr>
          <p:cNvPr id="10" name="Text Placeholder 3">
            <a:extLst>
              <a:ext uri="{FF2B5EF4-FFF2-40B4-BE49-F238E27FC236}">
                <a16:creationId xmlns:a16="http://schemas.microsoft.com/office/drawing/2014/main" id="{EF4F99DF-B3C1-E1F9-2EF0-97A31AD93C09}"/>
              </a:ext>
            </a:extLst>
          </p:cNvPr>
          <p:cNvSpPr>
            <a:spLocks noGrp="1"/>
          </p:cNvSpPr>
          <p:nvPr>
            <p:ph type="body" sz="half" idx="14" hasCustomPrompt="1"/>
          </p:nvPr>
        </p:nvSpPr>
        <p:spPr>
          <a:xfrm>
            <a:off x="752475" y="6423104"/>
            <a:ext cx="1243593"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year</a:t>
            </a:r>
          </a:p>
        </p:txBody>
      </p:sp>
      <p:sp>
        <p:nvSpPr>
          <p:cNvPr id="11" name="Text Placeholder 3">
            <a:extLst>
              <a:ext uri="{FF2B5EF4-FFF2-40B4-BE49-F238E27FC236}">
                <a16:creationId xmlns:a16="http://schemas.microsoft.com/office/drawing/2014/main" id="{4423CA73-6FF6-943A-9F87-7DE21BC4805C}"/>
              </a:ext>
            </a:extLst>
          </p:cNvPr>
          <p:cNvSpPr>
            <a:spLocks noGrp="1"/>
          </p:cNvSpPr>
          <p:nvPr>
            <p:ph type="body" sz="half" idx="15" hasCustomPrompt="1"/>
          </p:nvPr>
        </p:nvSpPr>
        <p:spPr>
          <a:xfrm>
            <a:off x="288649" y="3189573"/>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any possible future actions</a:t>
            </a:r>
          </a:p>
        </p:txBody>
      </p:sp>
      <p:sp>
        <p:nvSpPr>
          <p:cNvPr id="12" name="Text Placeholder 3">
            <a:extLst>
              <a:ext uri="{FF2B5EF4-FFF2-40B4-BE49-F238E27FC236}">
                <a16:creationId xmlns:a16="http://schemas.microsoft.com/office/drawing/2014/main" id="{32CF86B4-28D9-D151-A6C8-B057862CB51C}"/>
              </a:ext>
            </a:extLst>
          </p:cNvPr>
          <p:cNvSpPr>
            <a:spLocks noGrp="1"/>
          </p:cNvSpPr>
          <p:nvPr>
            <p:ph type="body" sz="half" idx="16" hasCustomPrompt="1"/>
          </p:nvPr>
        </p:nvSpPr>
        <p:spPr>
          <a:xfrm>
            <a:off x="288649" y="3785921"/>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any possible future actions</a:t>
            </a:r>
          </a:p>
        </p:txBody>
      </p:sp>
      <p:sp>
        <p:nvSpPr>
          <p:cNvPr id="13" name="Text Placeholder 3">
            <a:extLst>
              <a:ext uri="{FF2B5EF4-FFF2-40B4-BE49-F238E27FC236}">
                <a16:creationId xmlns:a16="http://schemas.microsoft.com/office/drawing/2014/main" id="{F4EBA001-7C89-7E01-3524-662CCD0170A3}"/>
              </a:ext>
            </a:extLst>
          </p:cNvPr>
          <p:cNvSpPr>
            <a:spLocks noGrp="1"/>
          </p:cNvSpPr>
          <p:nvPr>
            <p:ph type="body" sz="half" idx="17" hasCustomPrompt="1"/>
          </p:nvPr>
        </p:nvSpPr>
        <p:spPr>
          <a:xfrm>
            <a:off x="288649" y="4369017"/>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any possible future actions</a:t>
            </a:r>
          </a:p>
        </p:txBody>
      </p:sp>
      <p:sp>
        <p:nvSpPr>
          <p:cNvPr id="14" name="Text Placeholder 3">
            <a:extLst>
              <a:ext uri="{FF2B5EF4-FFF2-40B4-BE49-F238E27FC236}">
                <a16:creationId xmlns:a16="http://schemas.microsoft.com/office/drawing/2014/main" id="{70A16D5C-4C8F-636A-DE9C-3128315EA869}"/>
              </a:ext>
            </a:extLst>
          </p:cNvPr>
          <p:cNvSpPr>
            <a:spLocks noGrp="1"/>
          </p:cNvSpPr>
          <p:nvPr>
            <p:ph type="body" sz="half" idx="18" hasCustomPrompt="1"/>
          </p:nvPr>
        </p:nvSpPr>
        <p:spPr>
          <a:xfrm>
            <a:off x="288649" y="4965365"/>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any possible future actions</a:t>
            </a:r>
          </a:p>
        </p:txBody>
      </p:sp>
      <p:sp>
        <p:nvSpPr>
          <p:cNvPr id="15" name="Text Placeholder 3">
            <a:extLst>
              <a:ext uri="{FF2B5EF4-FFF2-40B4-BE49-F238E27FC236}">
                <a16:creationId xmlns:a16="http://schemas.microsoft.com/office/drawing/2014/main" id="{40BF7BD0-AFC0-F967-05B3-169DDB31D3BB}"/>
              </a:ext>
            </a:extLst>
          </p:cNvPr>
          <p:cNvSpPr>
            <a:spLocks noGrp="1"/>
          </p:cNvSpPr>
          <p:nvPr>
            <p:ph type="body" sz="half" idx="19" hasCustomPrompt="1"/>
          </p:nvPr>
        </p:nvSpPr>
        <p:spPr>
          <a:xfrm>
            <a:off x="288649" y="5535209"/>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any possible future actions</a:t>
            </a:r>
          </a:p>
        </p:txBody>
      </p:sp>
      <p:sp>
        <p:nvSpPr>
          <p:cNvPr id="16" name="Text Placeholder 3">
            <a:extLst>
              <a:ext uri="{FF2B5EF4-FFF2-40B4-BE49-F238E27FC236}">
                <a16:creationId xmlns:a16="http://schemas.microsoft.com/office/drawing/2014/main" id="{84820B01-F507-23BB-3104-ED5742AB0D35}"/>
              </a:ext>
            </a:extLst>
          </p:cNvPr>
          <p:cNvSpPr>
            <a:spLocks noGrp="1"/>
          </p:cNvSpPr>
          <p:nvPr>
            <p:ph type="body" sz="half" idx="20" hasCustomPrompt="1"/>
          </p:nvPr>
        </p:nvSpPr>
        <p:spPr>
          <a:xfrm>
            <a:off x="4012511" y="3110060"/>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‘new/continuing action’</a:t>
            </a:r>
          </a:p>
        </p:txBody>
      </p:sp>
      <p:sp>
        <p:nvSpPr>
          <p:cNvPr id="17" name="Text Placeholder 3">
            <a:extLst>
              <a:ext uri="{FF2B5EF4-FFF2-40B4-BE49-F238E27FC236}">
                <a16:creationId xmlns:a16="http://schemas.microsoft.com/office/drawing/2014/main" id="{56C110C9-F083-CB92-E1B5-3157183194DA}"/>
              </a:ext>
            </a:extLst>
          </p:cNvPr>
          <p:cNvSpPr>
            <a:spLocks noGrp="1"/>
          </p:cNvSpPr>
          <p:nvPr>
            <p:ph type="body" sz="half" idx="22" hasCustomPrompt="1"/>
          </p:nvPr>
        </p:nvSpPr>
        <p:spPr>
          <a:xfrm>
            <a:off x="6952267" y="3138068"/>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WHO?</a:t>
            </a:r>
          </a:p>
        </p:txBody>
      </p:sp>
      <p:sp>
        <p:nvSpPr>
          <p:cNvPr id="18" name="Text Placeholder 3">
            <a:extLst>
              <a:ext uri="{FF2B5EF4-FFF2-40B4-BE49-F238E27FC236}">
                <a16:creationId xmlns:a16="http://schemas.microsoft.com/office/drawing/2014/main" id="{154F3CD9-9C43-C370-C59A-8C41588C0DD8}"/>
              </a:ext>
            </a:extLst>
          </p:cNvPr>
          <p:cNvSpPr>
            <a:spLocks noGrp="1"/>
          </p:cNvSpPr>
          <p:nvPr>
            <p:ph type="body" sz="half" idx="23" hasCustomPrompt="1"/>
          </p:nvPr>
        </p:nvSpPr>
        <p:spPr>
          <a:xfrm>
            <a:off x="6952267" y="3355088"/>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WHEN?</a:t>
            </a:r>
          </a:p>
        </p:txBody>
      </p:sp>
      <p:sp>
        <p:nvSpPr>
          <p:cNvPr id="19" name="Text Placeholder 3">
            <a:extLst>
              <a:ext uri="{FF2B5EF4-FFF2-40B4-BE49-F238E27FC236}">
                <a16:creationId xmlns:a16="http://schemas.microsoft.com/office/drawing/2014/main" id="{F002F902-3652-98BC-67A1-9D7716A9F46D}"/>
              </a:ext>
            </a:extLst>
          </p:cNvPr>
          <p:cNvSpPr>
            <a:spLocks noGrp="1"/>
          </p:cNvSpPr>
          <p:nvPr>
            <p:ph type="body" sz="half" idx="24" hasCustomPrompt="1"/>
          </p:nvPr>
        </p:nvSpPr>
        <p:spPr>
          <a:xfrm>
            <a:off x="8378565" y="3107691"/>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‘new/continuing action’</a:t>
            </a:r>
          </a:p>
        </p:txBody>
      </p:sp>
      <p:sp>
        <p:nvSpPr>
          <p:cNvPr id="20" name="Text Placeholder 3">
            <a:extLst>
              <a:ext uri="{FF2B5EF4-FFF2-40B4-BE49-F238E27FC236}">
                <a16:creationId xmlns:a16="http://schemas.microsoft.com/office/drawing/2014/main" id="{C3C6E105-604A-ECA4-4154-BC283A8E4BA6}"/>
              </a:ext>
            </a:extLst>
          </p:cNvPr>
          <p:cNvSpPr>
            <a:spLocks noGrp="1"/>
          </p:cNvSpPr>
          <p:nvPr>
            <p:ph type="body" sz="half" idx="25" hasCustomPrompt="1"/>
          </p:nvPr>
        </p:nvSpPr>
        <p:spPr>
          <a:xfrm>
            <a:off x="11434009" y="3179596"/>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21" name="Text Placeholder 3">
            <a:extLst>
              <a:ext uri="{FF2B5EF4-FFF2-40B4-BE49-F238E27FC236}">
                <a16:creationId xmlns:a16="http://schemas.microsoft.com/office/drawing/2014/main" id="{63E857A1-42E7-1A51-AF79-E105A8B28DDB}"/>
              </a:ext>
            </a:extLst>
          </p:cNvPr>
          <p:cNvSpPr>
            <a:spLocks noGrp="1"/>
          </p:cNvSpPr>
          <p:nvPr>
            <p:ph type="body" sz="half" idx="26" hasCustomPrompt="1"/>
          </p:nvPr>
        </p:nvSpPr>
        <p:spPr>
          <a:xfrm>
            <a:off x="4012511" y="3696973"/>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‘new/continuing action’</a:t>
            </a:r>
          </a:p>
        </p:txBody>
      </p:sp>
      <p:sp>
        <p:nvSpPr>
          <p:cNvPr id="22" name="Text Placeholder 3">
            <a:extLst>
              <a:ext uri="{FF2B5EF4-FFF2-40B4-BE49-F238E27FC236}">
                <a16:creationId xmlns:a16="http://schemas.microsoft.com/office/drawing/2014/main" id="{58AC8300-1552-6F91-A700-F96D78D40497}"/>
              </a:ext>
            </a:extLst>
          </p:cNvPr>
          <p:cNvSpPr>
            <a:spLocks noGrp="1"/>
          </p:cNvSpPr>
          <p:nvPr>
            <p:ph type="body" sz="half" idx="27" hasCustomPrompt="1"/>
          </p:nvPr>
        </p:nvSpPr>
        <p:spPr>
          <a:xfrm>
            <a:off x="6952267" y="3724981"/>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WHO?</a:t>
            </a:r>
          </a:p>
        </p:txBody>
      </p:sp>
      <p:sp>
        <p:nvSpPr>
          <p:cNvPr id="23" name="Text Placeholder 3">
            <a:extLst>
              <a:ext uri="{FF2B5EF4-FFF2-40B4-BE49-F238E27FC236}">
                <a16:creationId xmlns:a16="http://schemas.microsoft.com/office/drawing/2014/main" id="{3749F9F8-A7D4-0C42-684C-A7A46FCD32A7}"/>
              </a:ext>
            </a:extLst>
          </p:cNvPr>
          <p:cNvSpPr>
            <a:spLocks noGrp="1"/>
          </p:cNvSpPr>
          <p:nvPr>
            <p:ph type="body" sz="half" idx="28" hasCustomPrompt="1"/>
          </p:nvPr>
        </p:nvSpPr>
        <p:spPr>
          <a:xfrm>
            <a:off x="6952267" y="3942001"/>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WHEN?</a:t>
            </a:r>
          </a:p>
        </p:txBody>
      </p:sp>
      <p:sp>
        <p:nvSpPr>
          <p:cNvPr id="24" name="Text Placeholder 3">
            <a:extLst>
              <a:ext uri="{FF2B5EF4-FFF2-40B4-BE49-F238E27FC236}">
                <a16:creationId xmlns:a16="http://schemas.microsoft.com/office/drawing/2014/main" id="{B04620C4-CD75-5616-CFA1-0C12D25D6E78}"/>
              </a:ext>
            </a:extLst>
          </p:cNvPr>
          <p:cNvSpPr>
            <a:spLocks noGrp="1"/>
          </p:cNvSpPr>
          <p:nvPr>
            <p:ph type="body" sz="half" idx="29" hasCustomPrompt="1"/>
          </p:nvPr>
        </p:nvSpPr>
        <p:spPr>
          <a:xfrm>
            <a:off x="8378565" y="3694604"/>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‘new/continuing action’</a:t>
            </a:r>
          </a:p>
        </p:txBody>
      </p:sp>
      <p:sp>
        <p:nvSpPr>
          <p:cNvPr id="25" name="Text Placeholder 3">
            <a:extLst>
              <a:ext uri="{FF2B5EF4-FFF2-40B4-BE49-F238E27FC236}">
                <a16:creationId xmlns:a16="http://schemas.microsoft.com/office/drawing/2014/main" id="{85AF7FD4-6196-4E72-CB48-B925D303FDA2}"/>
              </a:ext>
            </a:extLst>
          </p:cNvPr>
          <p:cNvSpPr>
            <a:spLocks noGrp="1"/>
          </p:cNvSpPr>
          <p:nvPr>
            <p:ph type="body" sz="half" idx="30" hasCustomPrompt="1"/>
          </p:nvPr>
        </p:nvSpPr>
        <p:spPr>
          <a:xfrm>
            <a:off x="11434009" y="3766509"/>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26" name="Text Placeholder 3">
            <a:extLst>
              <a:ext uri="{FF2B5EF4-FFF2-40B4-BE49-F238E27FC236}">
                <a16:creationId xmlns:a16="http://schemas.microsoft.com/office/drawing/2014/main" id="{65203150-A6A1-E7C5-CCAD-645A2AA863FD}"/>
              </a:ext>
            </a:extLst>
          </p:cNvPr>
          <p:cNvSpPr>
            <a:spLocks noGrp="1"/>
          </p:cNvSpPr>
          <p:nvPr>
            <p:ph type="body" sz="half" idx="31" hasCustomPrompt="1"/>
          </p:nvPr>
        </p:nvSpPr>
        <p:spPr>
          <a:xfrm>
            <a:off x="4012511" y="4314318"/>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‘new/continuing action’</a:t>
            </a:r>
          </a:p>
        </p:txBody>
      </p:sp>
      <p:sp>
        <p:nvSpPr>
          <p:cNvPr id="27" name="Text Placeholder 3">
            <a:extLst>
              <a:ext uri="{FF2B5EF4-FFF2-40B4-BE49-F238E27FC236}">
                <a16:creationId xmlns:a16="http://schemas.microsoft.com/office/drawing/2014/main" id="{695F6052-12A5-0949-32E3-DC76F7220A8B}"/>
              </a:ext>
            </a:extLst>
          </p:cNvPr>
          <p:cNvSpPr>
            <a:spLocks noGrp="1"/>
          </p:cNvSpPr>
          <p:nvPr>
            <p:ph type="body" sz="half" idx="32" hasCustomPrompt="1"/>
          </p:nvPr>
        </p:nvSpPr>
        <p:spPr>
          <a:xfrm>
            <a:off x="6952267" y="4342326"/>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WHO?</a:t>
            </a:r>
          </a:p>
        </p:txBody>
      </p:sp>
      <p:sp>
        <p:nvSpPr>
          <p:cNvPr id="28" name="Text Placeholder 3">
            <a:extLst>
              <a:ext uri="{FF2B5EF4-FFF2-40B4-BE49-F238E27FC236}">
                <a16:creationId xmlns:a16="http://schemas.microsoft.com/office/drawing/2014/main" id="{0056EFC4-1E88-E2C9-AAE8-D9C1A371A9C0}"/>
              </a:ext>
            </a:extLst>
          </p:cNvPr>
          <p:cNvSpPr>
            <a:spLocks noGrp="1"/>
          </p:cNvSpPr>
          <p:nvPr>
            <p:ph type="body" sz="half" idx="33" hasCustomPrompt="1"/>
          </p:nvPr>
        </p:nvSpPr>
        <p:spPr>
          <a:xfrm>
            <a:off x="6952267" y="4559346"/>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WHEN?</a:t>
            </a:r>
          </a:p>
        </p:txBody>
      </p:sp>
      <p:sp>
        <p:nvSpPr>
          <p:cNvPr id="29" name="Text Placeholder 3">
            <a:extLst>
              <a:ext uri="{FF2B5EF4-FFF2-40B4-BE49-F238E27FC236}">
                <a16:creationId xmlns:a16="http://schemas.microsoft.com/office/drawing/2014/main" id="{497FBD9A-7DCA-096E-894B-A7CB897CA181}"/>
              </a:ext>
            </a:extLst>
          </p:cNvPr>
          <p:cNvSpPr>
            <a:spLocks noGrp="1"/>
          </p:cNvSpPr>
          <p:nvPr>
            <p:ph type="body" sz="half" idx="34" hasCustomPrompt="1"/>
          </p:nvPr>
        </p:nvSpPr>
        <p:spPr>
          <a:xfrm>
            <a:off x="8378565" y="4311949"/>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‘new/continuing action’</a:t>
            </a:r>
          </a:p>
        </p:txBody>
      </p:sp>
      <p:sp>
        <p:nvSpPr>
          <p:cNvPr id="30" name="Text Placeholder 3">
            <a:extLst>
              <a:ext uri="{FF2B5EF4-FFF2-40B4-BE49-F238E27FC236}">
                <a16:creationId xmlns:a16="http://schemas.microsoft.com/office/drawing/2014/main" id="{679AD82F-D60F-C033-6A45-E9209811F9D3}"/>
              </a:ext>
            </a:extLst>
          </p:cNvPr>
          <p:cNvSpPr>
            <a:spLocks noGrp="1"/>
          </p:cNvSpPr>
          <p:nvPr>
            <p:ph type="body" sz="half" idx="35" hasCustomPrompt="1"/>
          </p:nvPr>
        </p:nvSpPr>
        <p:spPr>
          <a:xfrm>
            <a:off x="11434009" y="4383854"/>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31" name="Text Placeholder 3">
            <a:extLst>
              <a:ext uri="{FF2B5EF4-FFF2-40B4-BE49-F238E27FC236}">
                <a16:creationId xmlns:a16="http://schemas.microsoft.com/office/drawing/2014/main" id="{0E95DDF9-044A-C479-1CC8-E6D1DF8BD7CD}"/>
              </a:ext>
            </a:extLst>
          </p:cNvPr>
          <p:cNvSpPr>
            <a:spLocks noGrp="1"/>
          </p:cNvSpPr>
          <p:nvPr>
            <p:ph type="body" sz="half" idx="36" hasCustomPrompt="1"/>
          </p:nvPr>
        </p:nvSpPr>
        <p:spPr>
          <a:xfrm>
            <a:off x="4012511" y="4903626"/>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‘new/continuing action’</a:t>
            </a:r>
          </a:p>
        </p:txBody>
      </p:sp>
      <p:sp>
        <p:nvSpPr>
          <p:cNvPr id="32" name="Text Placeholder 3">
            <a:extLst>
              <a:ext uri="{FF2B5EF4-FFF2-40B4-BE49-F238E27FC236}">
                <a16:creationId xmlns:a16="http://schemas.microsoft.com/office/drawing/2014/main" id="{65633F1B-741E-CB57-9373-E676E8A20D27}"/>
              </a:ext>
            </a:extLst>
          </p:cNvPr>
          <p:cNvSpPr>
            <a:spLocks noGrp="1"/>
          </p:cNvSpPr>
          <p:nvPr>
            <p:ph type="body" sz="half" idx="37" hasCustomPrompt="1"/>
          </p:nvPr>
        </p:nvSpPr>
        <p:spPr>
          <a:xfrm>
            <a:off x="6952267" y="4931634"/>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WHO?</a:t>
            </a:r>
          </a:p>
        </p:txBody>
      </p:sp>
      <p:sp>
        <p:nvSpPr>
          <p:cNvPr id="33" name="Text Placeholder 3">
            <a:extLst>
              <a:ext uri="{FF2B5EF4-FFF2-40B4-BE49-F238E27FC236}">
                <a16:creationId xmlns:a16="http://schemas.microsoft.com/office/drawing/2014/main" id="{21E0A8BC-A022-7BAC-EAF9-1C6ABEBE8C26}"/>
              </a:ext>
            </a:extLst>
          </p:cNvPr>
          <p:cNvSpPr>
            <a:spLocks noGrp="1"/>
          </p:cNvSpPr>
          <p:nvPr>
            <p:ph type="body" sz="half" idx="38" hasCustomPrompt="1"/>
          </p:nvPr>
        </p:nvSpPr>
        <p:spPr>
          <a:xfrm>
            <a:off x="6952267" y="5148654"/>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WHEN?</a:t>
            </a:r>
          </a:p>
        </p:txBody>
      </p:sp>
      <p:sp>
        <p:nvSpPr>
          <p:cNvPr id="34" name="Text Placeholder 3">
            <a:extLst>
              <a:ext uri="{FF2B5EF4-FFF2-40B4-BE49-F238E27FC236}">
                <a16:creationId xmlns:a16="http://schemas.microsoft.com/office/drawing/2014/main" id="{7CAEAE3B-7503-7DF9-3816-0D57A7F23CF1}"/>
              </a:ext>
            </a:extLst>
          </p:cNvPr>
          <p:cNvSpPr>
            <a:spLocks noGrp="1"/>
          </p:cNvSpPr>
          <p:nvPr>
            <p:ph type="body" sz="half" idx="39" hasCustomPrompt="1"/>
          </p:nvPr>
        </p:nvSpPr>
        <p:spPr>
          <a:xfrm>
            <a:off x="8378565" y="4901257"/>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‘new/continuing action’</a:t>
            </a:r>
          </a:p>
        </p:txBody>
      </p:sp>
      <p:sp>
        <p:nvSpPr>
          <p:cNvPr id="35" name="Text Placeholder 3">
            <a:extLst>
              <a:ext uri="{FF2B5EF4-FFF2-40B4-BE49-F238E27FC236}">
                <a16:creationId xmlns:a16="http://schemas.microsoft.com/office/drawing/2014/main" id="{797E74AA-56C0-1638-337C-9A9F7628C637}"/>
              </a:ext>
            </a:extLst>
          </p:cNvPr>
          <p:cNvSpPr>
            <a:spLocks noGrp="1"/>
          </p:cNvSpPr>
          <p:nvPr>
            <p:ph type="body" sz="half" idx="40" hasCustomPrompt="1"/>
          </p:nvPr>
        </p:nvSpPr>
        <p:spPr>
          <a:xfrm>
            <a:off x="11434009" y="4973162"/>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36" name="Text Placeholder 3">
            <a:extLst>
              <a:ext uri="{FF2B5EF4-FFF2-40B4-BE49-F238E27FC236}">
                <a16:creationId xmlns:a16="http://schemas.microsoft.com/office/drawing/2014/main" id="{24355E4A-D6E6-4358-2D65-1397DE6FA03A}"/>
              </a:ext>
            </a:extLst>
          </p:cNvPr>
          <p:cNvSpPr>
            <a:spLocks noGrp="1"/>
          </p:cNvSpPr>
          <p:nvPr>
            <p:ph type="body" sz="half" idx="41" hasCustomPrompt="1"/>
          </p:nvPr>
        </p:nvSpPr>
        <p:spPr>
          <a:xfrm>
            <a:off x="4022521" y="5476471"/>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‘new/continuing action’</a:t>
            </a:r>
          </a:p>
        </p:txBody>
      </p:sp>
      <p:sp>
        <p:nvSpPr>
          <p:cNvPr id="37" name="Text Placeholder 3">
            <a:extLst>
              <a:ext uri="{FF2B5EF4-FFF2-40B4-BE49-F238E27FC236}">
                <a16:creationId xmlns:a16="http://schemas.microsoft.com/office/drawing/2014/main" id="{662DA67E-2852-85C7-096B-D6A29B7A205C}"/>
              </a:ext>
            </a:extLst>
          </p:cNvPr>
          <p:cNvSpPr>
            <a:spLocks noGrp="1"/>
          </p:cNvSpPr>
          <p:nvPr>
            <p:ph type="body" sz="half" idx="42" hasCustomPrompt="1"/>
          </p:nvPr>
        </p:nvSpPr>
        <p:spPr>
          <a:xfrm>
            <a:off x="6962277" y="5504479"/>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WHO?</a:t>
            </a:r>
          </a:p>
        </p:txBody>
      </p:sp>
      <p:sp>
        <p:nvSpPr>
          <p:cNvPr id="38" name="Text Placeholder 3">
            <a:extLst>
              <a:ext uri="{FF2B5EF4-FFF2-40B4-BE49-F238E27FC236}">
                <a16:creationId xmlns:a16="http://schemas.microsoft.com/office/drawing/2014/main" id="{17B79BD2-75AB-D551-4F6B-A80BFD8F1928}"/>
              </a:ext>
            </a:extLst>
          </p:cNvPr>
          <p:cNvSpPr>
            <a:spLocks noGrp="1"/>
          </p:cNvSpPr>
          <p:nvPr>
            <p:ph type="body" sz="half" idx="43" hasCustomPrompt="1"/>
          </p:nvPr>
        </p:nvSpPr>
        <p:spPr>
          <a:xfrm>
            <a:off x="6962277" y="5721499"/>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WHEN?</a:t>
            </a:r>
          </a:p>
        </p:txBody>
      </p:sp>
      <p:sp>
        <p:nvSpPr>
          <p:cNvPr id="39" name="Text Placeholder 3">
            <a:extLst>
              <a:ext uri="{FF2B5EF4-FFF2-40B4-BE49-F238E27FC236}">
                <a16:creationId xmlns:a16="http://schemas.microsoft.com/office/drawing/2014/main" id="{ED7A6590-6388-E29B-F3A7-C2045823DB43}"/>
              </a:ext>
            </a:extLst>
          </p:cNvPr>
          <p:cNvSpPr>
            <a:spLocks noGrp="1"/>
          </p:cNvSpPr>
          <p:nvPr>
            <p:ph type="body" sz="half" idx="44" hasCustomPrompt="1"/>
          </p:nvPr>
        </p:nvSpPr>
        <p:spPr>
          <a:xfrm>
            <a:off x="8388575" y="5474102"/>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‘new/continuing action’</a:t>
            </a:r>
          </a:p>
        </p:txBody>
      </p:sp>
      <p:sp>
        <p:nvSpPr>
          <p:cNvPr id="40" name="Text Placeholder 3">
            <a:extLst>
              <a:ext uri="{FF2B5EF4-FFF2-40B4-BE49-F238E27FC236}">
                <a16:creationId xmlns:a16="http://schemas.microsoft.com/office/drawing/2014/main" id="{0ED39156-B834-8A3F-B57E-7DD02A224CB5}"/>
              </a:ext>
            </a:extLst>
          </p:cNvPr>
          <p:cNvSpPr>
            <a:spLocks noGrp="1"/>
          </p:cNvSpPr>
          <p:nvPr>
            <p:ph type="body" sz="half" idx="45" hasCustomPrompt="1"/>
          </p:nvPr>
        </p:nvSpPr>
        <p:spPr>
          <a:xfrm>
            <a:off x="11444019" y="5546007"/>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41" name="Text Placeholder 3">
            <a:extLst>
              <a:ext uri="{FF2B5EF4-FFF2-40B4-BE49-F238E27FC236}">
                <a16:creationId xmlns:a16="http://schemas.microsoft.com/office/drawing/2014/main" id="{C94ED403-EBE2-6C61-5AB5-1C353F1D7020}"/>
              </a:ext>
            </a:extLst>
          </p:cNvPr>
          <p:cNvSpPr>
            <a:spLocks noGrp="1"/>
          </p:cNvSpPr>
          <p:nvPr>
            <p:ph type="body" sz="half" idx="46" hasCustomPrompt="1"/>
          </p:nvPr>
        </p:nvSpPr>
        <p:spPr>
          <a:xfrm>
            <a:off x="3693571" y="3179596"/>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42" name="Text Placeholder 3">
            <a:extLst>
              <a:ext uri="{FF2B5EF4-FFF2-40B4-BE49-F238E27FC236}">
                <a16:creationId xmlns:a16="http://schemas.microsoft.com/office/drawing/2014/main" id="{71310530-A8F0-43EF-F3F0-3B7089E427B9}"/>
              </a:ext>
            </a:extLst>
          </p:cNvPr>
          <p:cNvSpPr>
            <a:spLocks noGrp="1"/>
          </p:cNvSpPr>
          <p:nvPr>
            <p:ph type="body" sz="half" idx="47" hasCustomPrompt="1"/>
          </p:nvPr>
        </p:nvSpPr>
        <p:spPr>
          <a:xfrm>
            <a:off x="3693571" y="3780730"/>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43" name="Text Placeholder 3">
            <a:extLst>
              <a:ext uri="{FF2B5EF4-FFF2-40B4-BE49-F238E27FC236}">
                <a16:creationId xmlns:a16="http://schemas.microsoft.com/office/drawing/2014/main" id="{AC49F078-0499-E1F3-693A-FC827D28B29A}"/>
              </a:ext>
            </a:extLst>
          </p:cNvPr>
          <p:cNvSpPr>
            <a:spLocks noGrp="1"/>
          </p:cNvSpPr>
          <p:nvPr>
            <p:ph type="body" sz="half" idx="48" hasCustomPrompt="1"/>
          </p:nvPr>
        </p:nvSpPr>
        <p:spPr>
          <a:xfrm>
            <a:off x="3693571" y="4381864"/>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44" name="Text Placeholder 3">
            <a:extLst>
              <a:ext uri="{FF2B5EF4-FFF2-40B4-BE49-F238E27FC236}">
                <a16:creationId xmlns:a16="http://schemas.microsoft.com/office/drawing/2014/main" id="{F85E1253-3596-37C0-5846-660599B3CAE1}"/>
              </a:ext>
            </a:extLst>
          </p:cNvPr>
          <p:cNvSpPr>
            <a:spLocks noGrp="1"/>
          </p:cNvSpPr>
          <p:nvPr>
            <p:ph type="body" sz="half" idx="49" hasCustomPrompt="1"/>
          </p:nvPr>
        </p:nvSpPr>
        <p:spPr>
          <a:xfrm>
            <a:off x="3685204" y="4955387"/>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45" name="Text Placeholder 3">
            <a:extLst>
              <a:ext uri="{FF2B5EF4-FFF2-40B4-BE49-F238E27FC236}">
                <a16:creationId xmlns:a16="http://schemas.microsoft.com/office/drawing/2014/main" id="{5F59325E-83F1-555E-6C0C-3EA1620A9A7B}"/>
              </a:ext>
            </a:extLst>
          </p:cNvPr>
          <p:cNvSpPr>
            <a:spLocks noGrp="1"/>
          </p:cNvSpPr>
          <p:nvPr>
            <p:ph type="body" sz="half" idx="50" hasCustomPrompt="1"/>
          </p:nvPr>
        </p:nvSpPr>
        <p:spPr>
          <a:xfrm>
            <a:off x="3685204" y="5530511"/>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3" name="Action Button: Home 2">
            <a:hlinkClick r:id="" action="ppaction://hlinkshowjump?jump=firstslide" highlightClick="1"/>
            <a:extLst>
              <a:ext uri="{FF2B5EF4-FFF2-40B4-BE49-F238E27FC236}">
                <a16:creationId xmlns:a16="http://schemas.microsoft.com/office/drawing/2014/main" id="{1036F065-8280-9E6C-3461-BC399C0AACC5}"/>
              </a:ext>
            </a:extLst>
          </p:cNvPr>
          <p:cNvSpPr/>
          <p:nvPr userDrawn="1"/>
        </p:nvSpPr>
        <p:spPr>
          <a:xfrm>
            <a:off x="11102897" y="1148577"/>
            <a:ext cx="624468" cy="62446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ction Button: Forwards or Next 1">
            <a:hlinkClick r:id="" action="ppaction://hlinkshowjump?jump=nextslide" highlightClick="1"/>
            <a:extLst>
              <a:ext uri="{FF2B5EF4-FFF2-40B4-BE49-F238E27FC236}">
                <a16:creationId xmlns:a16="http://schemas.microsoft.com/office/drawing/2014/main" id="{CA1AACD0-19D4-5F06-9EBD-21DEF7CF86D7}"/>
              </a:ext>
            </a:extLst>
          </p:cNvPr>
          <p:cNvSpPr/>
          <p:nvPr userDrawn="1"/>
        </p:nvSpPr>
        <p:spPr>
          <a:xfrm>
            <a:off x="11444019" y="1851102"/>
            <a:ext cx="283346" cy="16057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ction Button: Back or Previous 3">
            <a:hlinkClick r:id="" action="ppaction://hlinkshowjump?jump=previousslide" highlightClick="1"/>
            <a:extLst>
              <a:ext uri="{FF2B5EF4-FFF2-40B4-BE49-F238E27FC236}">
                <a16:creationId xmlns:a16="http://schemas.microsoft.com/office/drawing/2014/main" id="{FA9C624C-0CBD-AC65-FFE7-D961691E3098}"/>
              </a:ext>
            </a:extLst>
          </p:cNvPr>
          <p:cNvSpPr/>
          <p:nvPr userDrawn="1"/>
        </p:nvSpPr>
        <p:spPr>
          <a:xfrm>
            <a:off x="11102897" y="1851102"/>
            <a:ext cx="283346" cy="158919"/>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032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ction + Indicators Term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F4ACC8-D1C8-11BE-5D3A-847C31A5B7B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Picture Placeholder 11">
            <a:extLst>
              <a:ext uri="{FF2B5EF4-FFF2-40B4-BE49-F238E27FC236}">
                <a16:creationId xmlns:a16="http://schemas.microsoft.com/office/drawing/2014/main" id="{661200E5-550C-FEEF-17C6-36B57FF29300}"/>
              </a:ext>
            </a:extLst>
          </p:cNvPr>
          <p:cNvSpPr>
            <a:spLocks noGrp="1"/>
          </p:cNvSpPr>
          <p:nvPr>
            <p:ph type="pic" sz="quarter" idx="13"/>
          </p:nvPr>
        </p:nvSpPr>
        <p:spPr>
          <a:xfrm>
            <a:off x="490538" y="177839"/>
            <a:ext cx="523875" cy="446087"/>
          </a:xfrm>
          <a:prstGeom prst="rect">
            <a:avLst/>
          </a:prstGeom>
        </p:spPr>
        <p:txBody>
          <a:bodyPr>
            <a:normAutofit/>
          </a:bodyPr>
          <a:lstStyle>
            <a:lvl1pPr marL="0" indent="0">
              <a:buNone/>
              <a:defRPr sz="300"/>
            </a:lvl1pPr>
          </a:lstStyle>
          <a:p>
            <a:endParaRPr lang="en-US"/>
          </a:p>
        </p:txBody>
      </p:sp>
      <p:sp>
        <p:nvSpPr>
          <p:cNvPr id="7" name="Title 1">
            <a:extLst>
              <a:ext uri="{FF2B5EF4-FFF2-40B4-BE49-F238E27FC236}">
                <a16:creationId xmlns:a16="http://schemas.microsoft.com/office/drawing/2014/main" id="{A7F4F441-10C1-337C-4A5F-25CC92165090}"/>
              </a:ext>
            </a:extLst>
          </p:cNvPr>
          <p:cNvSpPr>
            <a:spLocks noGrp="1"/>
          </p:cNvSpPr>
          <p:nvPr>
            <p:ph type="ctrTitle" hasCustomPrompt="1"/>
          </p:nvPr>
        </p:nvSpPr>
        <p:spPr>
          <a:xfrm>
            <a:off x="2542477" y="412594"/>
            <a:ext cx="6991815" cy="287492"/>
          </a:xfrm>
          <a:prstGeom prst="rect">
            <a:avLst/>
          </a:prstGeom>
        </p:spPr>
        <p:txBody>
          <a:bodyPr anchor="b"/>
          <a:lstStyle>
            <a:lvl1pPr algn="ctr">
              <a:defRPr sz="1600" b="1">
                <a:solidFill>
                  <a:schemeClr val="tx1">
                    <a:lumMod val="65000"/>
                    <a:lumOff val="35000"/>
                  </a:schemeClr>
                </a:solidFill>
              </a:defRPr>
            </a:lvl1pPr>
          </a:lstStyle>
          <a:p>
            <a:r>
              <a:rPr lang="en-GB"/>
              <a:t>Enter school name</a:t>
            </a:r>
            <a:endParaRPr lang="en-US"/>
          </a:p>
        </p:txBody>
      </p:sp>
      <p:sp>
        <p:nvSpPr>
          <p:cNvPr id="8" name="Text Placeholder 3">
            <a:extLst>
              <a:ext uri="{FF2B5EF4-FFF2-40B4-BE49-F238E27FC236}">
                <a16:creationId xmlns:a16="http://schemas.microsoft.com/office/drawing/2014/main" id="{A9A50895-DE54-86F7-828B-9F791A1F2C5E}"/>
              </a:ext>
            </a:extLst>
          </p:cNvPr>
          <p:cNvSpPr>
            <a:spLocks noGrp="1"/>
          </p:cNvSpPr>
          <p:nvPr>
            <p:ph type="body" sz="half" idx="12" hasCustomPrompt="1"/>
          </p:nvPr>
        </p:nvSpPr>
        <p:spPr>
          <a:xfrm>
            <a:off x="2849455" y="1381529"/>
            <a:ext cx="7788807" cy="469573"/>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school priority</a:t>
            </a:r>
          </a:p>
        </p:txBody>
      </p:sp>
      <p:sp>
        <p:nvSpPr>
          <p:cNvPr id="9" name="Text Placeholder 3">
            <a:extLst>
              <a:ext uri="{FF2B5EF4-FFF2-40B4-BE49-F238E27FC236}">
                <a16:creationId xmlns:a16="http://schemas.microsoft.com/office/drawing/2014/main" id="{30313289-4417-CE72-64A2-1FD624A1C791}"/>
              </a:ext>
            </a:extLst>
          </p:cNvPr>
          <p:cNvSpPr>
            <a:spLocks noGrp="1"/>
          </p:cNvSpPr>
          <p:nvPr>
            <p:ph type="body" sz="half" idx="14" hasCustomPrompt="1"/>
          </p:nvPr>
        </p:nvSpPr>
        <p:spPr>
          <a:xfrm>
            <a:off x="752475" y="6423104"/>
            <a:ext cx="1243593"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year</a:t>
            </a:r>
          </a:p>
        </p:txBody>
      </p:sp>
      <p:sp>
        <p:nvSpPr>
          <p:cNvPr id="10" name="Text Placeholder 3">
            <a:extLst>
              <a:ext uri="{FF2B5EF4-FFF2-40B4-BE49-F238E27FC236}">
                <a16:creationId xmlns:a16="http://schemas.microsoft.com/office/drawing/2014/main" id="{646977A4-56D7-4AC2-1368-B78CB39CC20C}"/>
              </a:ext>
            </a:extLst>
          </p:cNvPr>
          <p:cNvSpPr>
            <a:spLocks noGrp="1"/>
          </p:cNvSpPr>
          <p:nvPr>
            <p:ph type="body" sz="half" idx="15" hasCustomPrompt="1"/>
          </p:nvPr>
        </p:nvSpPr>
        <p:spPr>
          <a:xfrm>
            <a:off x="288649" y="3189573"/>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any possible future actions</a:t>
            </a:r>
          </a:p>
        </p:txBody>
      </p:sp>
      <p:sp>
        <p:nvSpPr>
          <p:cNvPr id="11" name="Text Placeholder 3">
            <a:extLst>
              <a:ext uri="{FF2B5EF4-FFF2-40B4-BE49-F238E27FC236}">
                <a16:creationId xmlns:a16="http://schemas.microsoft.com/office/drawing/2014/main" id="{B83EE9C4-E3F1-A0EC-2B21-D8AD402E63E6}"/>
              </a:ext>
            </a:extLst>
          </p:cNvPr>
          <p:cNvSpPr>
            <a:spLocks noGrp="1"/>
          </p:cNvSpPr>
          <p:nvPr>
            <p:ph type="body" sz="half" idx="16" hasCustomPrompt="1"/>
          </p:nvPr>
        </p:nvSpPr>
        <p:spPr>
          <a:xfrm>
            <a:off x="288649" y="3785921"/>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any possible future actions</a:t>
            </a:r>
          </a:p>
        </p:txBody>
      </p:sp>
      <p:sp>
        <p:nvSpPr>
          <p:cNvPr id="12" name="Text Placeholder 3">
            <a:extLst>
              <a:ext uri="{FF2B5EF4-FFF2-40B4-BE49-F238E27FC236}">
                <a16:creationId xmlns:a16="http://schemas.microsoft.com/office/drawing/2014/main" id="{4E365EA5-7426-AB16-B873-E492E659C519}"/>
              </a:ext>
            </a:extLst>
          </p:cNvPr>
          <p:cNvSpPr>
            <a:spLocks noGrp="1"/>
          </p:cNvSpPr>
          <p:nvPr>
            <p:ph type="body" sz="half" idx="17" hasCustomPrompt="1"/>
          </p:nvPr>
        </p:nvSpPr>
        <p:spPr>
          <a:xfrm>
            <a:off x="288649" y="4369017"/>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any possible future actions</a:t>
            </a:r>
          </a:p>
        </p:txBody>
      </p:sp>
      <p:sp>
        <p:nvSpPr>
          <p:cNvPr id="13" name="Text Placeholder 3">
            <a:extLst>
              <a:ext uri="{FF2B5EF4-FFF2-40B4-BE49-F238E27FC236}">
                <a16:creationId xmlns:a16="http://schemas.microsoft.com/office/drawing/2014/main" id="{516E6598-BD0E-82B0-0816-08C772B468FF}"/>
              </a:ext>
            </a:extLst>
          </p:cNvPr>
          <p:cNvSpPr>
            <a:spLocks noGrp="1"/>
          </p:cNvSpPr>
          <p:nvPr>
            <p:ph type="body" sz="half" idx="18" hasCustomPrompt="1"/>
          </p:nvPr>
        </p:nvSpPr>
        <p:spPr>
          <a:xfrm>
            <a:off x="288649" y="4965365"/>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any possible future actions</a:t>
            </a:r>
          </a:p>
        </p:txBody>
      </p:sp>
      <p:sp>
        <p:nvSpPr>
          <p:cNvPr id="14" name="Text Placeholder 3">
            <a:extLst>
              <a:ext uri="{FF2B5EF4-FFF2-40B4-BE49-F238E27FC236}">
                <a16:creationId xmlns:a16="http://schemas.microsoft.com/office/drawing/2014/main" id="{C12EE4A7-ADF7-A0C6-087F-2409178FA9E0}"/>
              </a:ext>
            </a:extLst>
          </p:cNvPr>
          <p:cNvSpPr>
            <a:spLocks noGrp="1"/>
          </p:cNvSpPr>
          <p:nvPr>
            <p:ph type="body" sz="half" idx="19" hasCustomPrompt="1"/>
          </p:nvPr>
        </p:nvSpPr>
        <p:spPr>
          <a:xfrm>
            <a:off x="288649" y="5535209"/>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any possible future actions</a:t>
            </a:r>
          </a:p>
        </p:txBody>
      </p:sp>
      <p:sp>
        <p:nvSpPr>
          <p:cNvPr id="15" name="Text Placeholder 3">
            <a:extLst>
              <a:ext uri="{FF2B5EF4-FFF2-40B4-BE49-F238E27FC236}">
                <a16:creationId xmlns:a16="http://schemas.microsoft.com/office/drawing/2014/main" id="{B33FE7B3-3B0B-2762-23F0-0DCDAADA3D25}"/>
              </a:ext>
            </a:extLst>
          </p:cNvPr>
          <p:cNvSpPr>
            <a:spLocks noGrp="1"/>
          </p:cNvSpPr>
          <p:nvPr>
            <p:ph type="body" sz="half" idx="20" hasCustomPrompt="1"/>
          </p:nvPr>
        </p:nvSpPr>
        <p:spPr>
          <a:xfrm>
            <a:off x="4012511" y="3110060"/>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‘new/continuing action’</a:t>
            </a:r>
          </a:p>
        </p:txBody>
      </p:sp>
      <p:sp>
        <p:nvSpPr>
          <p:cNvPr id="16" name="Text Placeholder 3">
            <a:extLst>
              <a:ext uri="{FF2B5EF4-FFF2-40B4-BE49-F238E27FC236}">
                <a16:creationId xmlns:a16="http://schemas.microsoft.com/office/drawing/2014/main" id="{FD17E9E5-41A4-CE60-C930-A9AC78DE3009}"/>
              </a:ext>
            </a:extLst>
          </p:cNvPr>
          <p:cNvSpPr>
            <a:spLocks noGrp="1"/>
          </p:cNvSpPr>
          <p:nvPr>
            <p:ph type="body" sz="half" idx="22" hasCustomPrompt="1"/>
          </p:nvPr>
        </p:nvSpPr>
        <p:spPr>
          <a:xfrm>
            <a:off x="6952267" y="3138068"/>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WHO?</a:t>
            </a:r>
          </a:p>
        </p:txBody>
      </p:sp>
      <p:sp>
        <p:nvSpPr>
          <p:cNvPr id="17" name="Text Placeholder 3">
            <a:extLst>
              <a:ext uri="{FF2B5EF4-FFF2-40B4-BE49-F238E27FC236}">
                <a16:creationId xmlns:a16="http://schemas.microsoft.com/office/drawing/2014/main" id="{1F06D1CE-1C9A-6BCC-AEC6-E0F2A702B5D8}"/>
              </a:ext>
            </a:extLst>
          </p:cNvPr>
          <p:cNvSpPr>
            <a:spLocks noGrp="1"/>
          </p:cNvSpPr>
          <p:nvPr>
            <p:ph type="body" sz="half" idx="23" hasCustomPrompt="1"/>
          </p:nvPr>
        </p:nvSpPr>
        <p:spPr>
          <a:xfrm>
            <a:off x="6952267" y="3355088"/>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WHEN?</a:t>
            </a:r>
          </a:p>
        </p:txBody>
      </p:sp>
      <p:sp>
        <p:nvSpPr>
          <p:cNvPr id="18" name="Text Placeholder 3">
            <a:extLst>
              <a:ext uri="{FF2B5EF4-FFF2-40B4-BE49-F238E27FC236}">
                <a16:creationId xmlns:a16="http://schemas.microsoft.com/office/drawing/2014/main" id="{D1DF678E-1D74-BB4B-661F-B39BAE7F8429}"/>
              </a:ext>
            </a:extLst>
          </p:cNvPr>
          <p:cNvSpPr>
            <a:spLocks noGrp="1"/>
          </p:cNvSpPr>
          <p:nvPr>
            <p:ph type="body" sz="half" idx="24" hasCustomPrompt="1"/>
          </p:nvPr>
        </p:nvSpPr>
        <p:spPr>
          <a:xfrm>
            <a:off x="8378565" y="3107691"/>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‘new/continuing action’</a:t>
            </a:r>
          </a:p>
        </p:txBody>
      </p:sp>
      <p:sp>
        <p:nvSpPr>
          <p:cNvPr id="19" name="Text Placeholder 3">
            <a:extLst>
              <a:ext uri="{FF2B5EF4-FFF2-40B4-BE49-F238E27FC236}">
                <a16:creationId xmlns:a16="http://schemas.microsoft.com/office/drawing/2014/main" id="{443393AB-2460-06BC-5F9A-96183BF44D33}"/>
              </a:ext>
            </a:extLst>
          </p:cNvPr>
          <p:cNvSpPr>
            <a:spLocks noGrp="1"/>
          </p:cNvSpPr>
          <p:nvPr>
            <p:ph type="body" sz="half" idx="25" hasCustomPrompt="1"/>
          </p:nvPr>
        </p:nvSpPr>
        <p:spPr>
          <a:xfrm>
            <a:off x="11434009" y="3179596"/>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20" name="Text Placeholder 3">
            <a:extLst>
              <a:ext uri="{FF2B5EF4-FFF2-40B4-BE49-F238E27FC236}">
                <a16:creationId xmlns:a16="http://schemas.microsoft.com/office/drawing/2014/main" id="{C68D970D-BCE3-C8F7-A9AD-1C2A179D14CA}"/>
              </a:ext>
            </a:extLst>
          </p:cNvPr>
          <p:cNvSpPr>
            <a:spLocks noGrp="1"/>
          </p:cNvSpPr>
          <p:nvPr>
            <p:ph type="body" sz="half" idx="26" hasCustomPrompt="1"/>
          </p:nvPr>
        </p:nvSpPr>
        <p:spPr>
          <a:xfrm>
            <a:off x="4012511" y="3696973"/>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‘new/continuing action’</a:t>
            </a:r>
          </a:p>
        </p:txBody>
      </p:sp>
      <p:sp>
        <p:nvSpPr>
          <p:cNvPr id="21" name="Text Placeholder 3">
            <a:extLst>
              <a:ext uri="{FF2B5EF4-FFF2-40B4-BE49-F238E27FC236}">
                <a16:creationId xmlns:a16="http://schemas.microsoft.com/office/drawing/2014/main" id="{1620A674-D9AB-B31E-E3EC-F7217ABBE062}"/>
              </a:ext>
            </a:extLst>
          </p:cNvPr>
          <p:cNvSpPr>
            <a:spLocks noGrp="1"/>
          </p:cNvSpPr>
          <p:nvPr>
            <p:ph type="body" sz="half" idx="27" hasCustomPrompt="1"/>
          </p:nvPr>
        </p:nvSpPr>
        <p:spPr>
          <a:xfrm>
            <a:off x="6952267" y="3724981"/>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WHO?</a:t>
            </a:r>
          </a:p>
        </p:txBody>
      </p:sp>
      <p:sp>
        <p:nvSpPr>
          <p:cNvPr id="22" name="Text Placeholder 3">
            <a:extLst>
              <a:ext uri="{FF2B5EF4-FFF2-40B4-BE49-F238E27FC236}">
                <a16:creationId xmlns:a16="http://schemas.microsoft.com/office/drawing/2014/main" id="{9B50F984-51D5-7398-96D5-3D159D4F7D3D}"/>
              </a:ext>
            </a:extLst>
          </p:cNvPr>
          <p:cNvSpPr>
            <a:spLocks noGrp="1"/>
          </p:cNvSpPr>
          <p:nvPr>
            <p:ph type="body" sz="half" idx="28" hasCustomPrompt="1"/>
          </p:nvPr>
        </p:nvSpPr>
        <p:spPr>
          <a:xfrm>
            <a:off x="6952267" y="3942001"/>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WHEN?</a:t>
            </a:r>
          </a:p>
        </p:txBody>
      </p:sp>
      <p:sp>
        <p:nvSpPr>
          <p:cNvPr id="23" name="Text Placeholder 3">
            <a:extLst>
              <a:ext uri="{FF2B5EF4-FFF2-40B4-BE49-F238E27FC236}">
                <a16:creationId xmlns:a16="http://schemas.microsoft.com/office/drawing/2014/main" id="{8A85DA42-D71F-FA2E-D798-02AC75BB0BE3}"/>
              </a:ext>
            </a:extLst>
          </p:cNvPr>
          <p:cNvSpPr>
            <a:spLocks noGrp="1"/>
          </p:cNvSpPr>
          <p:nvPr>
            <p:ph type="body" sz="half" idx="29" hasCustomPrompt="1"/>
          </p:nvPr>
        </p:nvSpPr>
        <p:spPr>
          <a:xfrm>
            <a:off x="8378565" y="3694604"/>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‘new/continuing action’</a:t>
            </a:r>
          </a:p>
        </p:txBody>
      </p:sp>
      <p:sp>
        <p:nvSpPr>
          <p:cNvPr id="24" name="Text Placeholder 3">
            <a:extLst>
              <a:ext uri="{FF2B5EF4-FFF2-40B4-BE49-F238E27FC236}">
                <a16:creationId xmlns:a16="http://schemas.microsoft.com/office/drawing/2014/main" id="{7FF1567A-8450-C3F7-F953-E021F6A5B098}"/>
              </a:ext>
            </a:extLst>
          </p:cNvPr>
          <p:cNvSpPr>
            <a:spLocks noGrp="1"/>
          </p:cNvSpPr>
          <p:nvPr>
            <p:ph type="body" sz="half" idx="30" hasCustomPrompt="1"/>
          </p:nvPr>
        </p:nvSpPr>
        <p:spPr>
          <a:xfrm>
            <a:off x="11434009" y="3766509"/>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25" name="Text Placeholder 3">
            <a:extLst>
              <a:ext uri="{FF2B5EF4-FFF2-40B4-BE49-F238E27FC236}">
                <a16:creationId xmlns:a16="http://schemas.microsoft.com/office/drawing/2014/main" id="{58176FD1-A800-B6BD-3EA2-A3FFE432D21D}"/>
              </a:ext>
            </a:extLst>
          </p:cNvPr>
          <p:cNvSpPr>
            <a:spLocks noGrp="1"/>
          </p:cNvSpPr>
          <p:nvPr>
            <p:ph type="body" sz="half" idx="31" hasCustomPrompt="1"/>
          </p:nvPr>
        </p:nvSpPr>
        <p:spPr>
          <a:xfrm>
            <a:off x="4012511" y="4314318"/>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‘new/continuing action’</a:t>
            </a:r>
          </a:p>
        </p:txBody>
      </p:sp>
      <p:sp>
        <p:nvSpPr>
          <p:cNvPr id="26" name="Text Placeholder 3">
            <a:extLst>
              <a:ext uri="{FF2B5EF4-FFF2-40B4-BE49-F238E27FC236}">
                <a16:creationId xmlns:a16="http://schemas.microsoft.com/office/drawing/2014/main" id="{BA5FD153-36A5-3680-5F8D-D1EA59738134}"/>
              </a:ext>
            </a:extLst>
          </p:cNvPr>
          <p:cNvSpPr>
            <a:spLocks noGrp="1"/>
          </p:cNvSpPr>
          <p:nvPr>
            <p:ph type="body" sz="half" idx="32" hasCustomPrompt="1"/>
          </p:nvPr>
        </p:nvSpPr>
        <p:spPr>
          <a:xfrm>
            <a:off x="6952267" y="4342326"/>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WHO?</a:t>
            </a:r>
          </a:p>
        </p:txBody>
      </p:sp>
      <p:sp>
        <p:nvSpPr>
          <p:cNvPr id="27" name="Text Placeholder 3">
            <a:extLst>
              <a:ext uri="{FF2B5EF4-FFF2-40B4-BE49-F238E27FC236}">
                <a16:creationId xmlns:a16="http://schemas.microsoft.com/office/drawing/2014/main" id="{907512D1-E230-F51D-20E4-634C8A907260}"/>
              </a:ext>
            </a:extLst>
          </p:cNvPr>
          <p:cNvSpPr>
            <a:spLocks noGrp="1"/>
          </p:cNvSpPr>
          <p:nvPr>
            <p:ph type="body" sz="half" idx="33" hasCustomPrompt="1"/>
          </p:nvPr>
        </p:nvSpPr>
        <p:spPr>
          <a:xfrm>
            <a:off x="6952267" y="4559346"/>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WHEN?</a:t>
            </a:r>
          </a:p>
        </p:txBody>
      </p:sp>
      <p:sp>
        <p:nvSpPr>
          <p:cNvPr id="28" name="Text Placeholder 3">
            <a:extLst>
              <a:ext uri="{FF2B5EF4-FFF2-40B4-BE49-F238E27FC236}">
                <a16:creationId xmlns:a16="http://schemas.microsoft.com/office/drawing/2014/main" id="{E9A564AD-F9F5-EEC6-4D1B-FED3E9066B1A}"/>
              </a:ext>
            </a:extLst>
          </p:cNvPr>
          <p:cNvSpPr>
            <a:spLocks noGrp="1"/>
          </p:cNvSpPr>
          <p:nvPr>
            <p:ph type="body" sz="half" idx="34" hasCustomPrompt="1"/>
          </p:nvPr>
        </p:nvSpPr>
        <p:spPr>
          <a:xfrm>
            <a:off x="8378565" y="4311949"/>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‘new/continuing action’</a:t>
            </a:r>
          </a:p>
        </p:txBody>
      </p:sp>
      <p:sp>
        <p:nvSpPr>
          <p:cNvPr id="29" name="Text Placeholder 3">
            <a:extLst>
              <a:ext uri="{FF2B5EF4-FFF2-40B4-BE49-F238E27FC236}">
                <a16:creationId xmlns:a16="http://schemas.microsoft.com/office/drawing/2014/main" id="{E97A67CD-3371-CF91-E736-1C21FA75E1D5}"/>
              </a:ext>
            </a:extLst>
          </p:cNvPr>
          <p:cNvSpPr>
            <a:spLocks noGrp="1"/>
          </p:cNvSpPr>
          <p:nvPr>
            <p:ph type="body" sz="half" idx="35" hasCustomPrompt="1"/>
          </p:nvPr>
        </p:nvSpPr>
        <p:spPr>
          <a:xfrm>
            <a:off x="11434009" y="4383854"/>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30" name="Text Placeholder 3">
            <a:extLst>
              <a:ext uri="{FF2B5EF4-FFF2-40B4-BE49-F238E27FC236}">
                <a16:creationId xmlns:a16="http://schemas.microsoft.com/office/drawing/2014/main" id="{ACDFF92A-A605-7F73-8C8C-9ABB6F410D90}"/>
              </a:ext>
            </a:extLst>
          </p:cNvPr>
          <p:cNvSpPr>
            <a:spLocks noGrp="1"/>
          </p:cNvSpPr>
          <p:nvPr>
            <p:ph type="body" sz="half" idx="36" hasCustomPrompt="1"/>
          </p:nvPr>
        </p:nvSpPr>
        <p:spPr>
          <a:xfrm>
            <a:off x="4012511" y="4903626"/>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‘new/continuing action’</a:t>
            </a:r>
          </a:p>
        </p:txBody>
      </p:sp>
      <p:sp>
        <p:nvSpPr>
          <p:cNvPr id="31" name="Text Placeholder 3">
            <a:extLst>
              <a:ext uri="{FF2B5EF4-FFF2-40B4-BE49-F238E27FC236}">
                <a16:creationId xmlns:a16="http://schemas.microsoft.com/office/drawing/2014/main" id="{F74171B5-BCF7-D474-029D-4702870195FA}"/>
              </a:ext>
            </a:extLst>
          </p:cNvPr>
          <p:cNvSpPr>
            <a:spLocks noGrp="1"/>
          </p:cNvSpPr>
          <p:nvPr>
            <p:ph type="body" sz="half" idx="37" hasCustomPrompt="1"/>
          </p:nvPr>
        </p:nvSpPr>
        <p:spPr>
          <a:xfrm>
            <a:off x="6952267" y="4931634"/>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WHO?</a:t>
            </a:r>
          </a:p>
        </p:txBody>
      </p:sp>
      <p:sp>
        <p:nvSpPr>
          <p:cNvPr id="32" name="Text Placeholder 3">
            <a:extLst>
              <a:ext uri="{FF2B5EF4-FFF2-40B4-BE49-F238E27FC236}">
                <a16:creationId xmlns:a16="http://schemas.microsoft.com/office/drawing/2014/main" id="{78BC9AE2-8AB2-BF0D-DFC9-0175E8E29C08}"/>
              </a:ext>
            </a:extLst>
          </p:cNvPr>
          <p:cNvSpPr>
            <a:spLocks noGrp="1"/>
          </p:cNvSpPr>
          <p:nvPr>
            <p:ph type="body" sz="half" idx="38" hasCustomPrompt="1"/>
          </p:nvPr>
        </p:nvSpPr>
        <p:spPr>
          <a:xfrm>
            <a:off x="6952267" y="5148654"/>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WHEN?</a:t>
            </a:r>
          </a:p>
        </p:txBody>
      </p:sp>
      <p:sp>
        <p:nvSpPr>
          <p:cNvPr id="33" name="Text Placeholder 3">
            <a:extLst>
              <a:ext uri="{FF2B5EF4-FFF2-40B4-BE49-F238E27FC236}">
                <a16:creationId xmlns:a16="http://schemas.microsoft.com/office/drawing/2014/main" id="{47CFDE96-F93C-309B-351F-86B452FE5C6A}"/>
              </a:ext>
            </a:extLst>
          </p:cNvPr>
          <p:cNvSpPr>
            <a:spLocks noGrp="1"/>
          </p:cNvSpPr>
          <p:nvPr>
            <p:ph type="body" sz="half" idx="39" hasCustomPrompt="1"/>
          </p:nvPr>
        </p:nvSpPr>
        <p:spPr>
          <a:xfrm>
            <a:off x="8378565" y="4901257"/>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‘new/continuing action’</a:t>
            </a:r>
          </a:p>
        </p:txBody>
      </p:sp>
      <p:sp>
        <p:nvSpPr>
          <p:cNvPr id="34" name="Text Placeholder 3">
            <a:extLst>
              <a:ext uri="{FF2B5EF4-FFF2-40B4-BE49-F238E27FC236}">
                <a16:creationId xmlns:a16="http://schemas.microsoft.com/office/drawing/2014/main" id="{B99B78EC-DD76-94BB-F159-4F60D227E9BE}"/>
              </a:ext>
            </a:extLst>
          </p:cNvPr>
          <p:cNvSpPr>
            <a:spLocks noGrp="1"/>
          </p:cNvSpPr>
          <p:nvPr>
            <p:ph type="body" sz="half" idx="40" hasCustomPrompt="1"/>
          </p:nvPr>
        </p:nvSpPr>
        <p:spPr>
          <a:xfrm>
            <a:off x="11434009" y="4973162"/>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35" name="Text Placeholder 3">
            <a:extLst>
              <a:ext uri="{FF2B5EF4-FFF2-40B4-BE49-F238E27FC236}">
                <a16:creationId xmlns:a16="http://schemas.microsoft.com/office/drawing/2014/main" id="{EFB56ED3-E2D2-5529-8CCE-C5956905154A}"/>
              </a:ext>
            </a:extLst>
          </p:cNvPr>
          <p:cNvSpPr>
            <a:spLocks noGrp="1"/>
          </p:cNvSpPr>
          <p:nvPr>
            <p:ph type="body" sz="half" idx="41" hasCustomPrompt="1"/>
          </p:nvPr>
        </p:nvSpPr>
        <p:spPr>
          <a:xfrm>
            <a:off x="4022521" y="5476471"/>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‘new/continuing action’</a:t>
            </a:r>
          </a:p>
        </p:txBody>
      </p:sp>
      <p:sp>
        <p:nvSpPr>
          <p:cNvPr id="36" name="Text Placeholder 3">
            <a:extLst>
              <a:ext uri="{FF2B5EF4-FFF2-40B4-BE49-F238E27FC236}">
                <a16:creationId xmlns:a16="http://schemas.microsoft.com/office/drawing/2014/main" id="{F1D3685E-7B3A-50F1-5147-A86C3024EC20}"/>
              </a:ext>
            </a:extLst>
          </p:cNvPr>
          <p:cNvSpPr>
            <a:spLocks noGrp="1"/>
          </p:cNvSpPr>
          <p:nvPr>
            <p:ph type="body" sz="half" idx="42" hasCustomPrompt="1"/>
          </p:nvPr>
        </p:nvSpPr>
        <p:spPr>
          <a:xfrm>
            <a:off x="6962277" y="5504479"/>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WHO?</a:t>
            </a:r>
          </a:p>
        </p:txBody>
      </p:sp>
      <p:sp>
        <p:nvSpPr>
          <p:cNvPr id="37" name="Text Placeholder 3">
            <a:extLst>
              <a:ext uri="{FF2B5EF4-FFF2-40B4-BE49-F238E27FC236}">
                <a16:creationId xmlns:a16="http://schemas.microsoft.com/office/drawing/2014/main" id="{C9FCE2F7-826F-77A8-9F67-162A71E6F29A}"/>
              </a:ext>
            </a:extLst>
          </p:cNvPr>
          <p:cNvSpPr>
            <a:spLocks noGrp="1"/>
          </p:cNvSpPr>
          <p:nvPr>
            <p:ph type="body" sz="half" idx="43" hasCustomPrompt="1"/>
          </p:nvPr>
        </p:nvSpPr>
        <p:spPr>
          <a:xfrm>
            <a:off x="6962277" y="5721499"/>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WHEN?</a:t>
            </a:r>
          </a:p>
        </p:txBody>
      </p:sp>
      <p:sp>
        <p:nvSpPr>
          <p:cNvPr id="38" name="Text Placeholder 3">
            <a:extLst>
              <a:ext uri="{FF2B5EF4-FFF2-40B4-BE49-F238E27FC236}">
                <a16:creationId xmlns:a16="http://schemas.microsoft.com/office/drawing/2014/main" id="{C811D951-1946-971A-D6DF-CB26D81C23F9}"/>
              </a:ext>
            </a:extLst>
          </p:cNvPr>
          <p:cNvSpPr>
            <a:spLocks noGrp="1"/>
          </p:cNvSpPr>
          <p:nvPr>
            <p:ph type="body" sz="half" idx="44" hasCustomPrompt="1"/>
          </p:nvPr>
        </p:nvSpPr>
        <p:spPr>
          <a:xfrm>
            <a:off x="8388575" y="5474102"/>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‘new/continuing action’</a:t>
            </a:r>
          </a:p>
        </p:txBody>
      </p:sp>
      <p:sp>
        <p:nvSpPr>
          <p:cNvPr id="39" name="Text Placeholder 3">
            <a:extLst>
              <a:ext uri="{FF2B5EF4-FFF2-40B4-BE49-F238E27FC236}">
                <a16:creationId xmlns:a16="http://schemas.microsoft.com/office/drawing/2014/main" id="{7064A286-25BD-8E42-3930-68D1AB5A5C91}"/>
              </a:ext>
            </a:extLst>
          </p:cNvPr>
          <p:cNvSpPr>
            <a:spLocks noGrp="1"/>
          </p:cNvSpPr>
          <p:nvPr>
            <p:ph type="body" sz="half" idx="45" hasCustomPrompt="1"/>
          </p:nvPr>
        </p:nvSpPr>
        <p:spPr>
          <a:xfrm>
            <a:off x="11444019" y="5546007"/>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40" name="Text Placeholder 3">
            <a:extLst>
              <a:ext uri="{FF2B5EF4-FFF2-40B4-BE49-F238E27FC236}">
                <a16:creationId xmlns:a16="http://schemas.microsoft.com/office/drawing/2014/main" id="{8742D62D-5DD9-A6D4-41E1-A9CD784FB942}"/>
              </a:ext>
            </a:extLst>
          </p:cNvPr>
          <p:cNvSpPr>
            <a:spLocks noGrp="1"/>
          </p:cNvSpPr>
          <p:nvPr>
            <p:ph type="body" sz="half" idx="46" hasCustomPrompt="1"/>
          </p:nvPr>
        </p:nvSpPr>
        <p:spPr>
          <a:xfrm>
            <a:off x="3693571" y="3179596"/>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41" name="Text Placeholder 3">
            <a:extLst>
              <a:ext uri="{FF2B5EF4-FFF2-40B4-BE49-F238E27FC236}">
                <a16:creationId xmlns:a16="http://schemas.microsoft.com/office/drawing/2014/main" id="{F1D2FD8C-1ABA-D9FF-2167-0A13663AEE65}"/>
              </a:ext>
            </a:extLst>
          </p:cNvPr>
          <p:cNvSpPr>
            <a:spLocks noGrp="1"/>
          </p:cNvSpPr>
          <p:nvPr>
            <p:ph type="body" sz="half" idx="47" hasCustomPrompt="1"/>
          </p:nvPr>
        </p:nvSpPr>
        <p:spPr>
          <a:xfrm>
            <a:off x="3693571" y="3780730"/>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42" name="Text Placeholder 3">
            <a:extLst>
              <a:ext uri="{FF2B5EF4-FFF2-40B4-BE49-F238E27FC236}">
                <a16:creationId xmlns:a16="http://schemas.microsoft.com/office/drawing/2014/main" id="{FC1DB72C-340C-3DC8-26CA-A76FC8BD0AB3}"/>
              </a:ext>
            </a:extLst>
          </p:cNvPr>
          <p:cNvSpPr>
            <a:spLocks noGrp="1"/>
          </p:cNvSpPr>
          <p:nvPr>
            <p:ph type="body" sz="half" idx="48" hasCustomPrompt="1"/>
          </p:nvPr>
        </p:nvSpPr>
        <p:spPr>
          <a:xfrm>
            <a:off x="3693571" y="4381864"/>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43" name="Text Placeholder 3">
            <a:extLst>
              <a:ext uri="{FF2B5EF4-FFF2-40B4-BE49-F238E27FC236}">
                <a16:creationId xmlns:a16="http://schemas.microsoft.com/office/drawing/2014/main" id="{9D2DCC3B-1AA6-47C0-8731-01A5C6C5151C}"/>
              </a:ext>
            </a:extLst>
          </p:cNvPr>
          <p:cNvSpPr>
            <a:spLocks noGrp="1"/>
          </p:cNvSpPr>
          <p:nvPr>
            <p:ph type="body" sz="half" idx="49" hasCustomPrompt="1"/>
          </p:nvPr>
        </p:nvSpPr>
        <p:spPr>
          <a:xfrm>
            <a:off x="3685204" y="4955387"/>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44" name="Text Placeholder 3">
            <a:extLst>
              <a:ext uri="{FF2B5EF4-FFF2-40B4-BE49-F238E27FC236}">
                <a16:creationId xmlns:a16="http://schemas.microsoft.com/office/drawing/2014/main" id="{56AC1E26-D494-8C7E-8106-838F35A27B2F}"/>
              </a:ext>
            </a:extLst>
          </p:cNvPr>
          <p:cNvSpPr>
            <a:spLocks noGrp="1"/>
          </p:cNvSpPr>
          <p:nvPr>
            <p:ph type="body" sz="half" idx="50" hasCustomPrompt="1"/>
          </p:nvPr>
        </p:nvSpPr>
        <p:spPr>
          <a:xfrm>
            <a:off x="3685204" y="5530511"/>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3" name="Action Button: Home 2">
            <a:hlinkClick r:id="" action="ppaction://hlinkshowjump?jump=firstslide" highlightClick="1"/>
            <a:extLst>
              <a:ext uri="{FF2B5EF4-FFF2-40B4-BE49-F238E27FC236}">
                <a16:creationId xmlns:a16="http://schemas.microsoft.com/office/drawing/2014/main" id="{C9EC6009-4AB8-806A-B667-836CC362438D}"/>
              </a:ext>
            </a:extLst>
          </p:cNvPr>
          <p:cNvSpPr/>
          <p:nvPr userDrawn="1"/>
        </p:nvSpPr>
        <p:spPr>
          <a:xfrm>
            <a:off x="11102897" y="1148577"/>
            <a:ext cx="624468" cy="62446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ction Button: Forwards or Next 1">
            <a:hlinkClick r:id="" action="ppaction://hlinkshowjump?jump=nextslide" highlightClick="1"/>
            <a:extLst>
              <a:ext uri="{FF2B5EF4-FFF2-40B4-BE49-F238E27FC236}">
                <a16:creationId xmlns:a16="http://schemas.microsoft.com/office/drawing/2014/main" id="{32B2EB5E-BA6C-AA9F-F75B-AD0E7DC5FD69}"/>
              </a:ext>
            </a:extLst>
          </p:cNvPr>
          <p:cNvSpPr/>
          <p:nvPr userDrawn="1"/>
        </p:nvSpPr>
        <p:spPr>
          <a:xfrm>
            <a:off x="11444019" y="1851102"/>
            <a:ext cx="283346" cy="16057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ction Button: Back or Previous 3">
            <a:hlinkClick r:id="" action="ppaction://hlinkshowjump?jump=previousslide" highlightClick="1"/>
            <a:extLst>
              <a:ext uri="{FF2B5EF4-FFF2-40B4-BE49-F238E27FC236}">
                <a16:creationId xmlns:a16="http://schemas.microsoft.com/office/drawing/2014/main" id="{841A1E6A-9E7C-E8A2-B288-ABF0484FD883}"/>
              </a:ext>
            </a:extLst>
          </p:cNvPr>
          <p:cNvSpPr/>
          <p:nvPr userDrawn="1"/>
        </p:nvSpPr>
        <p:spPr>
          <a:xfrm>
            <a:off x="11102897" y="1851102"/>
            <a:ext cx="283346" cy="158919"/>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9752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ction + Indicators Term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2CB6007-4A7A-E107-EDAF-5A8AF5D1090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Picture Placeholder 11">
            <a:extLst>
              <a:ext uri="{FF2B5EF4-FFF2-40B4-BE49-F238E27FC236}">
                <a16:creationId xmlns:a16="http://schemas.microsoft.com/office/drawing/2014/main" id="{E003F0AE-CC47-E64B-2A70-89B714D9A6DD}"/>
              </a:ext>
            </a:extLst>
          </p:cNvPr>
          <p:cNvSpPr>
            <a:spLocks noGrp="1"/>
          </p:cNvSpPr>
          <p:nvPr>
            <p:ph type="pic" sz="quarter" idx="13"/>
          </p:nvPr>
        </p:nvSpPr>
        <p:spPr>
          <a:xfrm>
            <a:off x="490538" y="177839"/>
            <a:ext cx="523875" cy="446087"/>
          </a:xfrm>
          <a:prstGeom prst="rect">
            <a:avLst/>
          </a:prstGeom>
        </p:spPr>
        <p:txBody>
          <a:bodyPr>
            <a:normAutofit/>
          </a:bodyPr>
          <a:lstStyle>
            <a:lvl1pPr marL="0" indent="0">
              <a:buNone/>
              <a:defRPr sz="300"/>
            </a:lvl1pPr>
          </a:lstStyle>
          <a:p>
            <a:endParaRPr lang="en-US"/>
          </a:p>
        </p:txBody>
      </p:sp>
      <p:sp>
        <p:nvSpPr>
          <p:cNvPr id="10" name="Title 1">
            <a:extLst>
              <a:ext uri="{FF2B5EF4-FFF2-40B4-BE49-F238E27FC236}">
                <a16:creationId xmlns:a16="http://schemas.microsoft.com/office/drawing/2014/main" id="{053E88E7-FD79-FA7C-97F5-8D2C1F730B00}"/>
              </a:ext>
            </a:extLst>
          </p:cNvPr>
          <p:cNvSpPr>
            <a:spLocks noGrp="1"/>
          </p:cNvSpPr>
          <p:nvPr>
            <p:ph type="ctrTitle" hasCustomPrompt="1"/>
          </p:nvPr>
        </p:nvSpPr>
        <p:spPr>
          <a:xfrm>
            <a:off x="2542477" y="412594"/>
            <a:ext cx="6991815" cy="287492"/>
          </a:xfrm>
          <a:prstGeom prst="rect">
            <a:avLst/>
          </a:prstGeom>
        </p:spPr>
        <p:txBody>
          <a:bodyPr anchor="b"/>
          <a:lstStyle>
            <a:lvl1pPr algn="ctr">
              <a:defRPr sz="1600" b="1">
                <a:solidFill>
                  <a:schemeClr val="tx1">
                    <a:lumMod val="65000"/>
                    <a:lumOff val="35000"/>
                  </a:schemeClr>
                </a:solidFill>
              </a:defRPr>
            </a:lvl1pPr>
          </a:lstStyle>
          <a:p>
            <a:r>
              <a:rPr lang="en-GB"/>
              <a:t>Enter school name</a:t>
            </a:r>
            <a:endParaRPr lang="en-US"/>
          </a:p>
        </p:txBody>
      </p:sp>
      <p:sp>
        <p:nvSpPr>
          <p:cNvPr id="11" name="Text Placeholder 3">
            <a:extLst>
              <a:ext uri="{FF2B5EF4-FFF2-40B4-BE49-F238E27FC236}">
                <a16:creationId xmlns:a16="http://schemas.microsoft.com/office/drawing/2014/main" id="{73D0A87B-00FA-DE53-0CA7-4316C2A4D2A4}"/>
              </a:ext>
            </a:extLst>
          </p:cNvPr>
          <p:cNvSpPr>
            <a:spLocks noGrp="1"/>
          </p:cNvSpPr>
          <p:nvPr>
            <p:ph type="body" sz="half" idx="12" hasCustomPrompt="1"/>
          </p:nvPr>
        </p:nvSpPr>
        <p:spPr>
          <a:xfrm>
            <a:off x="2849455" y="1381529"/>
            <a:ext cx="7788807" cy="469573"/>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school priority</a:t>
            </a:r>
          </a:p>
        </p:txBody>
      </p:sp>
      <p:sp>
        <p:nvSpPr>
          <p:cNvPr id="12" name="Text Placeholder 3">
            <a:extLst>
              <a:ext uri="{FF2B5EF4-FFF2-40B4-BE49-F238E27FC236}">
                <a16:creationId xmlns:a16="http://schemas.microsoft.com/office/drawing/2014/main" id="{B7DDB82E-BDB2-1A03-5DAA-2E491FD4BC0C}"/>
              </a:ext>
            </a:extLst>
          </p:cNvPr>
          <p:cNvSpPr>
            <a:spLocks noGrp="1"/>
          </p:cNvSpPr>
          <p:nvPr>
            <p:ph type="body" sz="half" idx="14" hasCustomPrompt="1"/>
          </p:nvPr>
        </p:nvSpPr>
        <p:spPr>
          <a:xfrm>
            <a:off x="752475" y="6423104"/>
            <a:ext cx="1243593"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year</a:t>
            </a:r>
          </a:p>
        </p:txBody>
      </p:sp>
      <p:sp>
        <p:nvSpPr>
          <p:cNvPr id="13" name="Text Placeholder 3">
            <a:extLst>
              <a:ext uri="{FF2B5EF4-FFF2-40B4-BE49-F238E27FC236}">
                <a16:creationId xmlns:a16="http://schemas.microsoft.com/office/drawing/2014/main" id="{C2568833-F817-9A9F-6B2C-77062F09AFF1}"/>
              </a:ext>
            </a:extLst>
          </p:cNvPr>
          <p:cNvSpPr>
            <a:spLocks noGrp="1"/>
          </p:cNvSpPr>
          <p:nvPr>
            <p:ph type="body" sz="half" idx="15" hasCustomPrompt="1"/>
          </p:nvPr>
        </p:nvSpPr>
        <p:spPr>
          <a:xfrm>
            <a:off x="288649" y="3189573"/>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any possible future actions</a:t>
            </a:r>
          </a:p>
        </p:txBody>
      </p:sp>
      <p:sp>
        <p:nvSpPr>
          <p:cNvPr id="14" name="Text Placeholder 3">
            <a:extLst>
              <a:ext uri="{FF2B5EF4-FFF2-40B4-BE49-F238E27FC236}">
                <a16:creationId xmlns:a16="http://schemas.microsoft.com/office/drawing/2014/main" id="{119AE8D8-A82C-2727-FEF8-CCC6849B9580}"/>
              </a:ext>
            </a:extLst>
          </p:cNvPr>
          <p:cNvSpPr>
            <a:spLocks noGrp="1"/>
          </p:cNvSpPr>
          <p:nvPr>
            <p:ph type="body" sz="half" idx="16" hasCustomPrompt="1"/>
          </p:nvPr>
        </p:nvSpPr>
        <p:spPr>
          <a:xfrm>
            <a:off x="288649" y="3785921"/>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any possible future actions</a:t>
            </a:r>
          </a:p>
        </p:txBody>
      </p:sp>
      <p:sp>
        <p:nvSpPr>
          <p:cNvPr id="15" name="Text Placeholder 3">
            <a:extLst>
              <a:ext uri="{FF2B5EF4-FFF2-40B4-BE49-F238E27FC236}">
                <a16:creationId xmlns:a16="http://schemas.microsoft.com/office/drawing/2014/main" id="{14751FBF-4B5C-D63A-71A8-FA97148C81CD}"/>
              </a:ext>
            </a:extLst>
          </p:cNvPr>
          <p:cNvSpPr>
            <a:spLocks noGrp="1"/>
          </p:cNvSpPr>
          <p:nvPr>
            <p:ph type="body" sz="half" idx="17" hasCustomPrompt="1"/>
          </p:nvPr>
        </p:nvSpPr>
        <p:spPr>
          <a:xfrm>
            <a:off x="288649" y="4369017"/>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any possible future actions</a:t>
            </a:r>
          </a:p>
        </p:txBody>
      </p:sp>
      <p:sp>
        <p:nvSpPr>
          <p:cNvPr id="16" name="Text Placeholder 3">
            <a:extLst>
              <a:ext uri="{FF2B5EF4-FFF2-40B4-BE49-F238E27FC236}">
                <a16:creationId xmlns:a16="http://schemas.microsoft.com/office/drawing/2014/main" id="{EA85FF93-EFA3-5F16-E189-EB53A0444241}"/>
              </a:ext>
            </a:extLst>
          </p:cNvPr>
          <p:cNvSpPr>
            <a:spLocks noGrp="1"/>
          </p:cNvSpPr>
          <p:nvPr>
            <p:ph type="body" sz="half" idx="18" hasCustomPrompt="1"/>
          </p:nvPr>
        </p:nvSpPr>
        <p:spPr>
          <a:xfrm>
            <a:off x="288649" y="4965365"/>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any possible future actions</a:t>
            </a:r>
          </a:p>
        </p:txBody>
      </p:sp>
      <p:sp>
        <p:nvSpPr>
          <p:cNvPr id="17" name="Text Placeholder 3">
            <a:extLst>
              <a:ext uri="{FF2B5EF4-FFF2-40B4-BE49-F238E27FC236}">
                <a16:creationId xmlns:a16="http://schemas.microsoft.com/office/drawing/2014/main" id="{9EB1DB1A-416A-5441-83F4-435F29957218}"/>
              </a:ext>
            </a:extLst>
          </p:cNvPr>
          <p:cNvSpPr>
            <a:spLocks noGrp="1"/>
          </p:cNvSpPr>
          <p:nvPr>
            <p:ph type="body" sz="half" idx="19" hasCustomPrompt="1"/>
          </p:nvPr>
        </p:nvSpPr>
        <p:spPr>
          <a:xfrm>
            <a:off x="288649" y="5535209"/>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any possible future actions</a:t>
            </a:r>
          </a:p>
        </p:txBody>
      </p:sp>
      <p:sp>
        <p:nvSpPr>
          <p:cNvPr id="18" name="Text Placeholder 3">
            <a:extLst>
              <a:ext uri="{FF2B5EF4-FFF2-40B4-BE49-F238E27FC236}">
                <a16:creationId xmlns:a16="http://schemas.microsoft.com/office/drawing/2014/main" id="{F05751D0-3AC5-E739-F17D-E374FCD668E0}"/>
              </a:ext>
            </a:extLst>
          </p:cNvPr>
          <p:cNvSpPr>
            <a:spLocks noGrp="1"/>
          </p:cNvSpPr>
          <p:nvPr>
            <p:ph type="body" sz="half" idx="20" hasCustomPrompt="1"/>
          </p:nvPr>
        </p:nvSpPr>
        <p:spPr>
          <a:xfrm>
            <a:off x="4012511" y="3110060"/>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‘new/continuing action’</a:t>
            </a:r>
          </a:p>
        </p:txBody>
      </p:sp>
      <p:sp>
        <p:nvSpPr>
          <p:cNvPr id="19" name="Text Placeholder 3">
            <a:extLst>
              <a:ext uri="{FF2B5EF4-FFF2-40B4-BE49-F238E27FC236}">
                <a16:creationId xmlns:a16="http://schemas.microsoft.com/office/drawing/2014/main" id="{D638864C-052A-8469-3870-CF0AD03C81B1}"/>
              </a:ext>
            </a:extLst>
          </p:cNvPr>
          <p:cNvSpPr>
            <a:spLocks noGrp="1"/>
          </p:cNvSpPr>
          <p:nvPr>
            <p:ph type="body" sz="half" idx="22" hasCustomPrompt="1"/>
          </p:nvPr>
        </p:nvSpPr>
        <p:spPr>
          <a:xfrm>
            <a:off x="6952267" y="3138068"/>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WHO?</a:t>
            </a:r>
          </a:p>
        </p:txBody>
      </p:sp>
      <p:sp>
        <p:nvSpPr>
          <p:cNvPr id="20" name="Text Placeholder 3">
            <a:extLst>
              <a:ext uri="{FF2B5EF4-FFF2-40B4-BE49-F238E27FC236}">
                <a16:creationId xmlns:a16="http://schemas.microsoft.com/office/drawing/2014/main" id="{FBDA5A6A-EC50-B863-830A-08EB6E198139}"/>
              </a:ext>
            </a:extLst>
          </p:cNvPr>
          <p:cNvSpPr>
            <a:spLocks noGrp="1"/>
          </p:cNvSpPr>
          <p:nvPr>
            <p:ph type="body" sz="half" idx="23" hasCustomPrompt="1"/>
          </p:nvPr>
        </p:nvSpPr>
        <p:spPr>
          <a:xfrm>
            <a:off x="6952267" y="3355088"/>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WHEN?</a:t>
            </a:r>
          </a:p>
        </p:txBody>
      </p:sp>
      <p:sp>
        <p:nvSpPr>
          <p:cNvPr id="21" name="Text Placeholder 3">
            <a:extLst>
              <a:ext uri="{FF2B5EF4-FFF2-40B4-BE49-F238E27FC236}">
                <a16:creationId xmlns:a16="http://schemas.microsoft.com/office/drawing/2014/main" id="{9606167D-E0B8-1C86-B54D-8801398AFA03}"/>
              </a:ext>
            </a:extLst>
          </p:cNvPr>
          <p:cNvSpPr>
            <a:spLocks noGrp="1"/>
          </p:cNvSpPr>
          <p:nvPr>
            <p:ph type="body" sz="half" idx="24" hasCustomPrompt="1"/>
          </p:nvPr>
        </p:nvSpPr>
        <p:spPr>
          <a:xfrm>
            <a:off x="8378565" y="3107691"/>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‘new/continuing action’</a:t>
            </a:r>
          </a:p>
        </p:txBody>
      </p:sp>
      <p:sp>
        <p:nvSpPr>
          <p:cNvPr id="22" name="Text Placeholder 3">
            <a:extLst>
              <a:ext uri="{FF2B5EF4-FFF2-40B4-BE49-F238E27FC236}">
                <a16:creationId xmlns:a16="http://schemas.microsoft.com/office/drawing/2014/main" id="{A0AA90F9-7E49-9D5C-9CA5-C8C1A231888A}"/>
              </a:ext>
            </a:extLst>
          </p:cNvPr>
          <p:cNvSpPr>
            <a:spLocks noGrp="1"/>
          </p:cNvSpPr>
          <p:nvPr>
            <p:ph type="body" sz="half" idx="25" hasCustomPrompt="1"/>
          </p:nvPr>
        </p:nvSpPr>
        <p:spPr>
          <a:xfrm>
            <a:off x="11434009" y="3179596"/>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23" name="Text Placeholder 3">
            <a:extLst>
              <a:ext uri="{FF2B5EF4-FFF2-40B4-BE49-F238E27FC236}">
                <a16:creationId xmlns:a16="http://schemas.microsoft.com/office/drawing/2014/main" id="{FA2626F1-792E-F527-7D08-956C629DCA44}"/>
              </a:ext>
            </a:extLst>
          </p:cNvPr>
          <p:cNvSpPr>
            <a:spLocks noGrp="1"/>
          </p:cNvSpPr>
          <p:nvPr>
            <p:ph type="body" sz="half" idx="26" hasCustomPrompt="1"/>
          </p:nvPr>
        </p:nvSpPr>
        <p:spPr>
          <a:xfrm>
            <a:off x="4012511" y="3696973"/>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‘new/continuing action’</a:t>
            </a:r>
          </a:p>
        </p:txBody>
      </p:sp>
      <p:sp>
        <p:nvSpPr>
          <p:cNvPr id="24" name="Text Placeholder 3">
            <a:extLst>
              <a:ext uri="{FF2B5EF4-FFF2-40B4-BE49-F238E27FC236}">
                <a16:creationId xmlns:a16="http://schemas.microsoft.com/office/drawing/2014/main" id="{0AB1568D-E27B-5CE4-939B-79442D0117CF}"/>
              </a:ext>
            </a:extLst>
          </p:cNvPr>
          <p:cNvSpPr>
            <a:spLocks noGrp="1"/>
          </p:cNvSpPr>
          <p:nvPr>
            <p:ph type="body" sz="half" idx="27" hasCustomPrompt="1"/>
          </p:nvPr>
        </p:nvSpPr>
        <p:spPr>
          <a:xfrm>
            <a:off x="6952267" y="3724981"/>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WHO?</a:t>
            </a:r>
          </a:p>
        </p:txBody>
      </p:sp>
      <p:sp>
        <p:nvSpPr>
          <p:cNvPr id="25" name="Text Placeholder 3">
            <a:extLst>
              <a:ext uri="{FF2B5EF4-FFF2-40B4-BE49-F238E27FC236}">
                <a16:creationId xmlns:a16="http://schemas.microsoft.com/office/drawing/2014/main" id="{62CB4ECC-2018-87FA-3A68-BA57CB0EEE10}"/>
              </a:ext>
            </a:extLst>
          </p:cNvPr>
          <p:cNvSpPr>
            <a:spLocks noGrp="1"/>
          </p:cNvSpPr>
          <p:nvPr>
            <p:ph type="body" sz="half" idx="28" hasCustomPrompt="1"/>
          </p:nvPr>
        </p:nvSpPr>
        <p:spPr>
          <a:xfrm>
            <a:off x="6952267" y="3942001"/>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WHEN?</a:t>
            </a:r>
          </a:p>
        </p:txBody>
      </p:sp>
      <p:sp>
        <p:nvSpPr>
          <p:cNvPr id="26" name="Text Placeholder 3">
            <a:extLst>
              <a:ext uri="{FF2B5EF4-FFF2-40B4-BE49-F238E27FC236}">
                <a16:creationId xmlns:a16="http://schemas.microsoft.com/office/drawing/2014/main" id="{BD3FB563-AF3A-92E3-DCB4-46ED30576A4A}"/>
              </a:ext>
            </a:extLst>
          </p:cNvPr>
          <p:cNvSpPr>
            <a:spLocks noGrp="1"/>
          </p:cNvSpPr>
          <p:nvPr>
            <p:ph type="body" sz="half" idx="29" hasCustomPrompt="1"/>
          </p:nvPr>
        </p:nvSpPr>
        <p:spPr>
          <a:xfrm>
            <a:off x="8378565" y="3694604"/>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‘new/continuing action’</a:t>
            </a:r>
          </a:p>
        </p:txBody>
      </p:sp>
      <p:sp>
        <p:nvSpPr>
          <p:cNvPr id="27" name="Text Placeholder 3">
            <a:extLst>
              <a:ext uri="{FF2B5EF4-FFF2-40B4-BE49-F238E27FC236}">
                <a16:creationId xmlns:a16="http://schemas.microsoft.com/office/drawing/2014/main" id="{B282DD64-6241-30AE-31B0-507C5FDA01E7}"/>
              </a:ext>
            </a:extLst>
          </p:cNvPr>
          <p:cNvSpPr>
            <a:spLocks noGrp="1"/>
          </p:cNvSpPr>
          <p:nvPr>
            <p:ph type="body" sz="half" idx="30" hasCustomPrompt="1"/>
          </p:nvPr>
        </p:nvSpPr>
        <p:spPr>
          <a:xfrm>
            <a:off x="11434009" y="3766509"/>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28" name="Text Placeholder 3">
            <a:extLst>
              <a:ext uri="{FF2B5EF4-FFF2-40B4-BE49-F238E27FC236}">
                <a16:creationId xmlns:a16="http://schemas.microsoft.com/office/drawing/2014/main" id="{659AA290-F0E8-DBF0-C33F-886DF48D80A9}"/>
              </a:ext>
            </a:extLst>
          </p:cNvPr>
          <p:cNvSpPr>
            <a:spLocks noGrp="1"/>
          </p:cNvSpPr>
          <p:nvPr>
            <p:ph type="body" sz="half" idx="31" hasCustomPrompt="1"/>
          </p:nvPr>
        </p:nvSpPr>
        <p:spPr>
          <a:xfrm>
            <a:off x="4012511" y="4314318"/>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‘new/continuing action’</a:t>
            </a:r>
          </a:p>
        </p:txBody>
      </p:sp>
      <p:sp>
        <p:nvSpPr>
          <p:cNvPr id="29" name="Text Placeholder 3">
            <a:extLst>
              <a:ext uri="{FF2B5EF4-FFF2-40B4-BE49-F238E27FC236}">
                <a16:creationId xmlns:a16="http://schemas.microsoft.com/office/drawing/2014/main" id="{16D85C52-E261-C05E-5FDA-3477201BCC52}"/>
              </a:ext>
            </a:extLst>
          </p:cNvPr>
          <p:cNvSpPr>
            <a:spLocks noGrp="1"/>
          </p:cNvSpPr>
          <p:nvPr>
            <p:ph type="body" sz="half" idx="32" hasCustomPrompt="1"/>
          </p:nvPr>
        </p:nvSpPr>
        <p:spPr>
          <a:xfrm>
            <a:off x="6952267" y="4342326"/>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WHO?</a:t>
            </a:r>
          </a:p>
        </p:txBody>
      </p:sp>
      <p:sp>
        <p:nvSpPr>
          <p:cNvPr id="30" name="Text Placeholder 3">
            <a:extLst>
              <a:ext uri="{FF2B5EF4-FFF2-40B4-BE49-F238E27FC236}">
                <a16:creationId xmlns:a16="http://schemas.microsoft.com/office/drawing/2014/main" id="{10422138-DCE3-5FEB-7925-2B6D24A6A8ED}"/>
              </a:ext>
            </a:extLst>
          </p:cNvPr>
          <p:cNvSpPr>
            <a:spLocks noGrp="1"/>
          </p:cNvSpPr>
          <p:nvPr>
            <p:ph type="body" sz="half" idx="33" hasCustomPrompt="1"/>
          </p:nvPr>
        </p:nvSpPr>
        <p:spPr>
          <a:xfrm>
            <a:off x="6952267" y="4559346"/>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WHEN?</a:t>
            </a:r>
          </a:p>
        </p:txBody>
      </p:sp>
      <p:sp>
        <p:nvSpPr>
          <p:cNvPr id="31" name="Text Placeholder 3">
            <a:extLst>
              <a:ext uri="{FF2B5EF4-FFF2-40B4-BE49-F238E27FC236}">
                <a16:creationId xmlns:a16="http://schemas.microsoft.com/office/drawing/2014/main" id="{E6555465-6F65-4F61-660E-34DF3B0479E2}"/>
              </a:ext>
            </a:extLst>
          </p:cNvPr>
          <p:cNvSpPr>
            <a:spLocks noGrp="1"/>
          </p:cNvSpPr>
          <p:nvPr>
            <p:ph type="body" sz="half" idx="34" hasCustomPrompt="1"/>
          </p:nvPr>
        </p:nvSpPr>
        <p:spPr>
          <a:xfrm>
            <a:off x="8378565" y="4311949"/>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‘new/continuing action’</a:t>
            </a:r>
          </a:p>
        </p:txBody>
      </p:sp>
      <p:sp>
        <p:nvSpPr>
          <p:cNvPr id="32" name="Text Placeholder 3">
            <a:extLst>
              <a:ext uri="{FF2B5EF4-FFF2-40B4-BE49-F238E27FC236}">
                <a16:creationId xmlns:a16="http://schemas.microsoft.com/office/drawing/2014/main" id="{52241347-7D35-9EC3-B3EC-A49A5D2740D3}"/>
              </a:ext>
            </a:extLst>
          </p:cNvPr>
          <p:cNvSpPr>
            <a:spLocks noGrp="1"/>
          </p:cNvSpPr>
          <p:nvPr>
            <p:ph type="body" sz="half" idx="35" hasCustomPrompt="1"/>
          </p:nvPr>
        </p:nvSpPr>
        <p:spPr>
          <a:xfrm>
            <a:off x="11434009" y="4383854"/>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33" name="Text Placeholder 3">
            <a:extLst>
              <a:ext uri="{FF2B5EF4-FFF2-40B4-BE49-F238E27FC236}">
                <a16:creationId xmlns:a16="http://schemas.microsoft.com/office/drawing/2014/main" id="{90C40B54-AC38-A5AC-B390-F2E75178DE8D}"/>
              </a:ext>
            </a:extLst>
          </p:cNvPr>
          <p:cNvSpPr>
            <a:spLocks noGrp="1"/>
          </p:cNvSpPr>
          <p:nvPr>
            <p:ph type="body" sz="half" idx="36" hasCustomPrompt="1"/>
          </p:nvPr>
        </p:nvSpPr>
        <p:spPr>
          <a:xfrm>
            <a:off x="4012511" y="4903626"/>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‘new/continuing action’</a:t>
            </a:r>
          </a:p>
        </p:txBody>
      </p:sp>
      <p:sp>
        <p:nvSpPr>
          <p:cNvPr id="34" name="Text Placeholder 3">
            <a:extLst>
              <a:ext uri="{FF2B5EF4-FFF2-40B4-BE49-F238E27FC236}">
                <a16:creationId xmlns:a16="http://schemas.microsoft.com/office/drawing/2014/main" id="{B7051873-C441-C7DB-5A49-F7705F18F26C}"/>
              </a:ext>
            </a:extLst>
          </p:cNvPr>
          <p:cNvSpPr>
            <a:spLocks noGrp="1"/>
          </p:cNvSpPr>
          <p:nvPr>
            <p:ph type="body" sz="half" idx="37" hasCustomPrompt="1"/>
          </p:nvPr>
        </p:nvSpPr>
        <p:spPr>
          <a:xfrm>
            <a:off x="6952267" y="4931634"/>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WHO?</a:t>
            </a:r>
          </a:p>
        </p:txBody>
      </p:sp>
      <p:sp>
        <p:nvSpPr>
          <p:cNvPr id="35" name="Text Placeholder 3">
            <a:extLst>
              <a:ext uri="{FF2B5EF4-FFF2-40B4-BE49-F238E27FC236}">
                <a16:creationId xmlns:a16="http://schemas.microsoft.com/office/drawing/2014/main" id="{99A8D4C6-9911-C3B9-8CC6-0A1BAAC673E7}"/>
              </a:ext>
            </a:extLst>
          </p:cNvPr>
          <p:cNvSpPr>
            <a:spLocks noGrp="1"/>
          </p:cNvSpPr>
          <p:nvPr>
            <p:ph type="body" sz="half" idx="38" hasCustomPrompt="1"/>
          </p:nvPr>
        </p:nvSpPr>
        <p:spPr>
          <a:xfrm>
            <a:off x="6952267" y="5148654"/>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WHEN?</a:t>
            </a:r>
          </a:p>
        </p:txBody>
      </p:sp>
      <p:sp>
        <p:nvSpPr>
          <p:cNvPr id="36" name="Text Placeholder 3">
            <a:extLst>
              <a:ext uri="{FF2B5EF4-FFF2-40B4-BE49-F238E27FC236}">
                <a16:creationId xmlns:a16="http://schemas.microsoft.com/office/drawing/2014/main" id="{EA4FE79C-2D57-3DA2-FCC8-78D6F11A9D05}"/>
              </a:ext>
            </a:extLst>
          </p:cNvPr>
          <p:cNvSpPr>
            <a:spLocks noGrp="1"/>
          </p:cNvSpPr>
          <p:nvPr>
            <p:ph type="body" sz="half" idx="39" hasCustomPrompt="1"/>
          </p:nvPr>
        </p:nvSpPr>
        <p:spPr>
          <a:xfrm>
            <a:off x="8378565" y="4901257"/>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‘new/continuing action’</a:t>
            </a:r>
          </a:p>
        </p:txBody>
      </p:sp>
      <p:sp>
        <p:nvSpPr>
          <p:cNvPr id="37" name="Text Placeholder 3">
            <a:extLst>
              <a:ext uri="{FF2B5EF4-FFF2-40B4-BE49-F238E27FC236}">
                <a16:creationId xmlns:a16="http://schemas.microsoft.com/office/drawing/2014/main" id="{607A9E7A-C720-C1E1-C4B1-A0800AEE50D6}"/>
              </a:ext>
            </a:extLst>
          </p:cNvPr>
          <p:cNvSpPr>
            <a:spLocks noGrp="1"/>
          </p:cNvSpPr>
          <p:nvPr>
            <p:ph type="body" sz="half" idx="40" hasCustomPrompt="1"/>
          </p:nvPr>
        </p:nvSpPr>
        <p:spPr>
          <a:xfrm>
            <a:off x="11434009" y="4973162"/>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38" name="Text Placeholder 3">
            <a:extLst>
              <a:ext uri="{FF2B5EF4-FFF2-40B4-BE49-F238E27FC236}">
                <a16:creationId xmlns:a16="http://schemas.microsoft.com/office/drawing/2014/main" id="{4715BDF1-FE57-3F7A-714D-2266819127C9}"/>
              </a:ext>
            </a:extLst>
          </p:cNvPr>
          <p:cNvSpPr>
            <a:spLocks noGrp="1"/>
          </p:cNvSpPr>
          <p:nvPr>
            <p:ph type="body" sz="half" idx="41" hasCustomPrompt="1"/>
          </p:nvPr>
        </p:nvSpPr>
        <p:spPr>
          <a:xfrm>
            <a:off x="4022521" y="5476471"/>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‘new/continuing action’</a:t>
            </a:r>
          </a:p>
        </p:txBody>
      </p:sp>
      <p:sp>
        <p:nvSpPr>
          <p:cNvPr id="39" name="Text Placeholder 3">
            <a:extLst>
              <a:ext uri="{FF2B5EF4-FFF2-40B4-BE49-F238E27FC236}">
                <a16:creationId xmlns:a16="http://schemas.microsoft.com/office/drawing/2014/main" id="{201AFBF0-9A44-534E-86C7-A51042B53846}"/>
              </a:ext>
            </a:extLst>
          </p:cNvPr>
          <p:cNvSpPr>
            <a:spLocks noGrp="1"/>
          </p:cNvSpPr>
          <p:nvPr>
            <p:ph type="body" sz="half" idx="42" hasCustomPrompt="1"/>
          </p:nvPr>
        </p:nvSpPr>
        <p:spPr>
          <a:xfrm>
            <a:off x="6962277" y="5504479"/>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WHO?</a:t>
            </a:r>
          </a:p>
        </p:txBody>
      </p:sp>
      <p:sp>
        <p:nvSpPr>
          <p:cNvPr id="40" name="Text Placeholder 3">
            <a:extLst>
              <a:ext uri="{FF2B5EF4-FFF2-40B4-BE49-F238E27FC236}">
                <a16:creationId xmlns:a16="http://schemas.microsoft.com/office/drawing/2014/main" id="{D2C39712-1218-E66C-5032-395DAAA24EF5}"/>
              </a:ext>
            </a:extLst>
          </p:cNvPr>
          <p:cNvSpPr>
            <a:spLocks noGrp="1"/>
          </p:cNvSpPr>
          <p:nvPr>
            <p:ph type="body" sz="half" idx="43" hasCustomPrompt="1"/>
          </p:nvPr>
        </p:nvSpPr>
        <p:spPr>
          <a:xfrm>
            <a:off x="6962277" y="5721499"/>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WHEN?</a:t>
            </a:r>
          </a:p>
        </p:txBody>
      </p:sp>
      <p:sp>
        <p:nvSpPr>
          <p:cNvPr id="41" name="Text Placeholder 3">
            <a:extLst>
              <a:ext uri="{FF2B5EF4-FFF2-40B4-BE49-F238E27FC236}">
                <a16:creationId xmlns:a16="http://schemas.microsoft.com/office/drawing/2014/main" id="{906B6AE8-24CF-B7E7-7BAA-A4B73F0D4EAB}"/>
              </a:ext>
            </a:extLst>
          </p:cNvPr>
          <p:cNvSpPr>
            <a:spLocks noGrp="1"/>
          </p:cNvSpPr>
          <p:nvPr>
            <p:ph type="body" sz="half" idx="44" hasCustomPrompt="1"/>
          </p:nvPr>
        </p:nvSpPr>
        <p:spPr>
          <a:xfrm>
            <a:off x="8388575" y="5474102"/>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‘new/continuing action’</a:t>
            </a:r>
          </a:p>
        </p:txBody>
      </p:sp>
      <p:sp>
        <p:nvSpPr>
          <p:cNvPr id="42" name="Text Placeholder 3">
            <a:extLst>
              <a:ext uri="{FF2B5EF4-FFF2-40B4-BE49-F238E27FC236}">
                <a16:creationId xmlns:a16="http://schemas.microsoft.com/office/drawing/2014/main" id="{732C1D24-45D2-9546-9C2C-71C18A2FE298}"/>
              </a:ext>
            </a:extLst>
          </p:cNvPr>
          <p:cNvSpPr>
            <a:spLocks noGrp="1"/>
          </p:cNvSpPr>
          <p:nvPr>
            <p:ph type="body" sz="half" idx="45" hasCustomPrompt="1"/>
          </p:nvPr>
        </p:nvSpPr>
        <p:spPr>
          <a:xfrm>
            <a:off x="11444019" y="5546007"/>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43" name="Text Placeholder 3">
            <a:extLst>
              <a:ext uri="{FF2B5EF4-FFF2-40B4-BE49-F238E27FC236}">
                <a16:creationId xmlns:a16="http://schemas.microsoft.com/office/drawing/2014/main" id="{4950FF99-1968-CBEA-991E-2045A60611B6}"/>
              </a:ext>
            </a:extLst>
          </p:cNvPr>
          <p:cNvSpPr>
            <a:spLocks noGrp="1"/>
          </p:cNvSpPr>
          <p:nvPr>
            <p:ph type="body" sz="half" idx="46" hasCustomPrompt="1"/>
          </p:nvPr>
        </p:nvSpPr>
        <p:spPr>
          <a:xfrm>
            <a:off x="3693571" y="3179596"/>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44" name="Text Placeholder 3">
            <a:extLst>
              <a:ext uri="{FF2B5EF4-FFF2-40B4-BE49-F238E27FC236}">
                <a16:creationId xmlns:a16="http://schemas.microsoft.com/office/drawing/2014/main" id="{EE439AF9-0893-481D-68A9-9CE83FE86DF2}"/>
              </a:ext>
            </a:extLst>
          </p:cNvPr>
          <p:cNvSpPr>
            <a:spLocks noGrp="1"/>
          </p:cNvSpPr>
          <p:nvPr>
            <p:ph type="body" sz="half" idx="47" hasCustomPrompt="1"/>
          </p:nvPr>
        </p:nvSpPr>
        <p:spPr>
          <a:xfrm>
            <a:off x="3693571" y="3780730"/>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45" name="Text Placeholder 3">
            <a:extLst>
              <a:ext uri="{FF2B5EF4-FFF2-40B4-BE49-F238E27FC236}">
                <a16:creationId xmlns:a16="http://schemas.microsoft.com/office/drawing/2014/main" id="{57689281-69C5-5EF0-37A6-4FCAE3876167}"/>
              </a:ext>
            </a:extLst>
          </p:cNvPr>
          <p:cNvSpPr>
            <a:spLocks noGrp="1"/>
          </p:cNvSpPr>
          <p:nvPr>
            <p:ph type="body" sz="half" idx="48" hasCustomPrompt="1"/>
          </p:nvPr>
        </p:nvSpPr>
        <p:spPr>
          <a:xfrm>
            <a:off x="3693571" y="4381864"/>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46" name="Text Placeholder 3">
            <a:extLst>
              <a:ext uri="{FF2B5EF4-FFF2-40B4-BE49-F238E27FC236}">
                <a16:creationId xmlns:a16="http://schemas.microsoft.com/office/drawing/2014/main" id="{E6D3E4AA-388A-E60E-F5F7-9BF40D3EAFE4}"/>
              </a:ext>
            </a:extLst>
          </p:cNvPr>
          <p:cNvSpPr>
            <a:spLocks noGrp="1"/>
          </p:cNvSpPr>
          <p:nvPr>
            <p:ph type="body" sz="half" idx="49" hasCustomPrompt="1"/>
          </p:nvPr>
        </p:nvSpPr>
        <p:spPr>
          <a:xfrm>
            <a:off x="3685204" y="4955387"/>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47" name="Text Placeholder 3">
            <a:extLst>
              <a:ext uri="{FF2B5EF4-FFF2-40B4-BE49-F238E27FC236}">
                <a16:creationId xmlns:a16="http://schemas.microsoft.com/office/drawing/2014/main" id="{0A2F9A22-A579-07A1-5361-900D61314F13}"/>
              </a:ext>
            </a:extLst>
          </p:cNvPr>
          <p:cNvSpPr>
            <a:spLocks noGrp="1"/>
          </p:cNvSpPr>
          <p:nvPr>
            <p:ph type="body" sz="half" idx="50" hasCustomPrompt="1"/>
          </p:nvPr>
        </p:nvSpPr>
        <p:spPr>
          <a:xfrm>
            <a:off x="3685204" y="5530511"/>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3" name="Action Button: Home 2">
            <a:hlinkClick r:id="" action="ppaction://hlinkshowjump?jump=firstslide" highlightClick="1"/>
            <a:extLst>
              <a:ext uri="{FF2B5EF4-FFF2-40B4-BE49-F238E27FC236}">
                <a16:creationId xmlns:a16="http://schemas.microsoft.com/office/drawing/2014/main" id="{790DCCDC-6538-74F7-5E79-9BC98355953E}"/>
              </a:ext>
            </a:extLst>
          </p:cNvPr>
          <p:cNvSpPr/>
          <p:nvPr userDrawn="1"/>
        </p:nvSpPr>
        <p:spPr>
          <a:xfrm>
            <a:off x="11102897" y="1148577"/>
            <a:ext cx="624468" cy="62446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ction Button: Back or Previous 3">
            <a:hlinkClick r:id="" action="ppaction://hlinkshowjump?jump=previousslide" highlightClick="1"/>
            <a:extLst>
              <a:ext uri="{FF2B5EF4-FFF2-40B4-BE49-F238E27FC236}">
                <a16:creationId xmlns:a16="http://schemas.microsoft.com/office/drawing/2014/main" id="{5ED42C3B-50B6-EAD6-29C0-D36FF279C996}"/>
              </a:ext>
            </a:extLst>
          </p:cNvPr>
          <p:cNvSpPr/>
          <p:nvPr userDrawn="1"/>
        </p:nvSpPr>
        <p:spPr>
          <a:xfrm>
            <a:off x="11102897" y="1851102"/>
            <a:ext cx="283346" cy="158919"/>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7179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FE Links">
    <p:spTree>
      <p:nvGrpSpPr>
        <p:cNvPr id="1" name=""/>
        <p:cNvGrpSpPr/>
        <p:nvPr/>
      </p:nvGrpSpPr>
      <p:grpSpPr>
        <a:xfrm>
          <a:off x="0" y="0"/>
          <a:ext cx="0" cy="0"/>
          <a:chOff x="0" y="0"/>
          <a:chExt cx="0" cy="0"/>
        </a:xfrm>
      </p:grpSpPr>
      <p:pic>
        <p:nvPicPr>
          <p:cNvPr id="50" name="Picture 49">
            <a:extLst>
              <a:ext uri="{FF2B5EF4-FFF2-40B4-BE49-F238E27FC236}">
                <a16:creationId xmlns:a16="http://schemas.microsoft.com/office/drawing/2014/main" id="{D47EF574-9E82-6771-8AB2-526E60F3965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Picture Placeholder 11">
            <a:extLst>
              <a:ext uri="{FF2B5EF4-FFF2-40B4-BE49-F238E27FC236}">
                <a16:creationId xmlns:a16="http://schemas.microsoft.com/office/drawing/2014/main" id="{3F0E199D-6B07-0ECF-942A-DAB157C906D8}"/>
              </a:ext>
            </a:extLst>
          </p:cNvPr>
          <p:cNvSpPr>
            <a:spLocks noGrp="1"/>
          </p:cNvSpPr>
          <p:nvPr>
            <p:ph type="pic" sz="quarter" idx="13"/>
          </p:nvPr>
        </p:nvSpPr>
        <p:spPr>
          <a:xfrm>
            <a:off x="490538" y="177839"/>
            <a:ext cx="523875" cy="446087"/>
          </a:xfrm>
          <a:prstGeom prst="rect">
            <a:avLst/>
          </a:prstGeom>
        </p:spPr>
        <p:txBody>
          <a:bodyPr>
            <a:normAutofit/>
          </a:bodyPr>
          <a:lstStyle>
            <a:lvl1pPr marL="0" indent="0">
              <a:buNone/>
              <a:defRPr sz="300"/>
            </a:lvl1pPr>
          </a:lstStyle>
          <a:p>
            <a:endParaRPr lang="en-US"/>
          </a:p>
        </p:txBody>
      </p:sp>
      <p:sp>
        <p:nvSpPr>
          <p:cNvPr id="10" name="Title 1">
            <a:extLst>
              <a:ext uri="{FF2B5EF4-FFF2-40B4-BE49-F238E27FC236}">
                <a16:creationId xmlns:a16="http://schemas.microsoft.com/office/drawing/2014/main" id="{899687E4-913B-E16E-B7F8-6CEDF4A56CEF}"/>
              </a:ext>
            </a:extLst>
          </p:cNvPr>
          <p:cNvSpPr>
            <a:spLocks noGrp="1"/>
          </p:cNvSpPr>
          <p:nvPr>
            <p:ph type="ctrTitle" hasCustomPrompt="1"/>
          </p:nvPr>
        </p:nvSpPr>
        <p:spPr>
          <a:xfrm>
            <a:off x="2542477" y="412594"/>
            <a:ext cx="6991815" cy="287492"/>
          </a:xfrm>
          <a:prstGeom prst="rect">
            <a:avLst/>
          </a:prstGeom>
        </p:spPr>
        <p:txBody>
          <a:bodyPr anchor="b"/>
          <a:lstStyle>
            <a:lvl1pPr algn="ctr">
              <a:defRPr sz="1600" b="1">
                <a:solidFill>
                  <a:schemeClr val="tx1">
                    <a:lumMod val="65000"/>
                    <a:lumOff val="35000"/>
                  </a:schemeClr>
                </a:solidFill>
              </a:defRPr>
            </a:lvl1pPr>
          </a:lstStyle>
          <a:p>
            <a:r>
              <a:rPr lang="en-GB"/>
              <a:t>Enter school name</a:t>
            </a:r>
            <a:endParaRPr lang="en-US"/>
          </a:p>
        </p:txBody>
      </p:sp>
      <p:sp>
        <p:nvSpPr>
          <p:cNvPr id="11" name="Text Placeholder 3">
            <a:extLst>
              <a:ext uri="{FF2B5EF4-FFF2-40B4-BE49-F238E27FC236}">
                <a16:creationId xmlns:a16="http://schemas.microsoft.com/office/drawing/2014/main" id="{E27D77D5-6479-350A-6C38-C2B1369C7F4A}"/>
              </a:ext>
            </a:extLst>
          </p:cNvPr>
          <p:cNvSpPr>
            <a:spLocks noGrp="1"/>
          </p:cNvSpPr>
          <p:nvPr>
            <p:ph type="body" sz="half" idx="12" hasCustomPrompt="1"/>
          </p:nvPr>
        </p:nvSpPr>
        <p:spPr>
          <a:xfrm>
            <a:off x="2849455" y="1381529"/>
            <a:ext cx="7788807" cy="469573"/>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school priority</a:t>
            </a:r>
          </a:p>
        </p:txBody>
      </p:sp>
      <p:sp>
        <p:nvSpPr>
          <p:cNvPr id="12" name="Text Placeholder 3">
            <a:extLst>
              <a:ext uri="{FF2B5EF4-FFF2-40B4-BE49-F238E27FC236}">
                <a16:creationId xmlns:a16="http://schemas.microsoft.com/office/drawing/2014/main" id="{E24A8FC6-2CDB-3FF8-2538-8221267FFC7E}"/>
              </a:ext>
            </a:extLst>
          </p:cNvPr>
          <p:cNvSpPr>
            <a:spLocks noGrp="1"/>
          </p:cNvSpPr>
          <p:nvPr>
            <p:ph type="body" sz="half" idx="14" hasCustomPrompt="1"/>
          </p:nvPr>
        </p:nvSpPr>
        <p:spPr>
          <a:xfrm>
            <a:off x="752475" y="6423104"/>
            <a:ext cx="1243593"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year</a:t>
            </a:r>
          </a:p>
        </p:txBody>
      </p:sp>
      <p:sp>
        <p:nvSpPr>
          <p:cNvPr id="14" name="Text Placeholder 3">
            <a:extLst>
              <a:ext uri="{FF2B5EF4-FFF2-40B4-BE49-F238E27FC236}">
                <a16:creationId xmlns:a16="http://schemas.microsoft.com/office/drawing/2014/main" id="{94FF2E98-23F6-799A-F033-DE48D4972C70}"/>
              </a:ext>
            </a:extLst>
          </p:cNvPr>
          <p:cNvSpPr>
            <a:spLocks noGrp="1"/>
          </p:cNvSpPr>
          <p:nvPr>
            <p:ph type="body" sz="half" idx="15" hasCustomPrompt="1"/>
          </p:nvPr>
        </p:nvSpPr>
        <p:spPr>
          <a:xfrm>
            <a:off x="326715" y="3040972"/>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15" name="Text Placeholder 3">
            <a:extLst>
              <a:ext uri="{FF2B5EF4-FFF2-40B4-BE49-F238E27FC236}">
                <a16:creationId xmlns:a16="http://schemas.microsoft.com/office/drawing/2014/main" id="{A5F9A5C9-1E51-9C14-32A9-8DDD48E16678}"/>
              </a:ext>
            </a:extLst>
          </p:cNvPr>
          <p:cNvSpPr>
            <a:spLocks noGrp="1"/>
          </p:cNvSpPr>
          <p:nvPr>
            <p:ph type="body" sz="half" idx="16" hasCustomPrompt="1"/>
          </p:nvPr>
        </p:nvSpPr>
        <p:spPr>
          <a:xfrm>
            <a:off x="326715" y="3324603"/>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16" name="Text Placeholder 3">
            <a:extLst>
              <a:ext uri="{FF2B5EF4-FFF2-40B4-BE49-F238E27FC236}">
                <a16:creationId xmlns:a16="http://schemas.microsoft.com/office/drawing/2014/main" id="{F1DFF93E-E5B2-BFC7-A185-233726A67B7B}"/>
              </a:ext>
            </a:extLst>
          </p:cNvPr>
          <p:cNvSpPr>
            <a:spLocks noGrp="1"/>
          </p:cNvSpPr>
          <p:nvPr>
            <p:ph type="body" sz="half" idx="17" hasCustomPrompt="1"/>
          </p:nvPr>
        </p:nvSpPr>
        <p:spPr>
          <a:xfrm>
            <a:off x="326715" y="3609497"/>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17" name="Text Placeholder 3">
            <a:extLst>
              <a:ext uri="{FF2B5EF4-FFF2-40B4-BE49-F238E27FC236}">
                <a16:creationId xmlns:a16="http://schemas.microsoft.com/office/drawing/2014/main" id="{4161B82B-A623-1EF0-FA95-5436F975BC61}"/>
              </a:ext>
            </a:extLst>
          </p:cNvPr>
          <p:cNvSpPr>
            <a:spLocks noGrp="1"/>
          </p:cNvSpPr>
          <p:nvPr>
            <p:ph type="body" sz="half" idx="18" hasCustomPrompt="1"/>
          </p:nvPr>
        </p:nvSpPr>
        <p:spPr>
          <a:xfrm>
            <a:off x="326715" y="3903173"/>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18" name="Text Placeholder 3">
            <a:extLst>
              <a:ext uri="{FF2B5EF4-FFF2-40B4-BE49-F238E27FC236}">
                <a16:creationId xmlns:a16="http://schemas.microsoft.com/office/drawing/2014/main" id="{28D4CC3E-9202-085A-13C9-7198541C9B24}"/>
              </a:ext>
            </a:extLst>
          </p:cNvPr>
          <p:cNvSpPr>
            <a:spLocks noGrp="1"/>
          </p:cNvSpPr>
          <p:nvPr>
            <p:ph type="body" sz="half" idx="19" hasCustomPrompt="1"/>
          </p:nvPr>
        </p:nvSpPr>
        <p:spPr>
          <a:xfrm>
            <a:off x="326715" y="4190101"/>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19" name="Text Placeholder 3">
            <a:extLst>
              <a:ext uri="{FF2B5EF4-FFF2-40B4-BE49-F238E27FC236}">
                <a16:creationId xmlns:a16="http://schemas.microsoft.com/office/drawing/2014/main" id="{1196FA2E-BBD9-653A-48E9-A5415965A78B}"/>
              </a:ext>
            </a:extLst>
          </p:cNvPr>
          <p:cNvSpPr>
            <a:spLocks noGrp="1"/>
          </p:cNvSpPr>
          <p:nvPr>
            <p:ph type="body" sz="half" idx="20" hasCustomPrompt="1"/>
          </p:nvPr>
        </p:nvSpPr>
        <p:spPr>
          <a:xfrm>
            <a:off x="326715" y="4474188"/>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20" name="Text Placeholder 3">
            <a:extLst>
              <a:ext uri="{FF2B5EF4-FFF2-40B4-BE49-F238E27FC236}">
                <a16:creationId xmlns:a16="http://schemas.microsoft.com/office/drawing/2014/main" id="{837A2F3F-F6A0-0010-2091-FE9E9D684C0A}"/>
              </a:ext>
            </a:extLst>
          </p:cNvPr>
          <p:cNvSpPr>
            <a:spLocks noGrp="1"/>
          </p:cNvSpPr>
          <p:nvPr>
            <p:ph type="body" sz="half" idx="21" hasCustomPrompt="1"/>
          </p:nvPr>
        </p:nvSpPr>
        <p:spPr>
          <a:xfrm>
            <a:off x="326715" y="4754053"/>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21" name="Text Placeholder 3">
            <a:extLst>
              <a:ext uri="{FF2B5EF4-FFF2-40B4-BE49-F238E27FC236}">
                <a16:creationId xmlns:a16="http://schemas.microsoft.com/office/drawing/2014/main" id="{0181B2F0-F82D-124B-BA68-DEA29ABEDBC5}"/>
              </a:ext>
            </a:extLst>
          </p:cNvPr>
          <p:cNvSpPr>
            <a:spLocks noGrp="1"/>
          </p:cNvSpPr>
          <p:nvPr>
            <p:ph type="body" sz="half" idx="22" hasCustomPrompt="1"/>
          </p:nvPr>
        </p:nvSpPr>
        <p:spPr>
          <a:xfrm>
            <a:off x="326715" y="5040538"/>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22" name="Text Placeholder 3">
            <a:extLst>
              <a:ext uri="{FF2B5EF4-FFF2-40B4-BE49-F238E27FC236}">
                <a16:creationId xmlns:a16="http://schemas.microsoft.com/office/drawing/2014/main" id="{9512FF73-3A96-0E9A-2C8C-580E27AA0536}"/>
              </a:ext>
            </a:extLst>
          </p:cNvPr>
          <p:cNvSpPr>
            <a:spLocks noGrp="1"/>
          </p:cNvSpPr>
          <p:nvPr>
            <p:ph type="body" sz="half" idx="23" hasCustomPrompt="1"/>
          </p:nvPr>
        </p:nvSpPr>
        <p:spPr>
          <a:xfrm>
            <a:off x="326715" y="5324281"/>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23" name="Text Placeholder 3">
            <a:extLst>
              <a:ext uri="{FF2B5EF4-FFF2-40B4-BE49-F238E27FC236}">
                <a16:creationId xmlns:a16="http://schemas.microsoft.com/office/drawing/2014/main" id="{E3A6CC38-E0AE-4A6A-8D9F-EC21A846D8EA}"/>
              </a:ext>
            </a:extLst>
          </p:cNvPr>
          <p:cNvSpPr>
            <a:spLocks noGrp="1"/>
          </p:cNvSpPr>
          <p:nvPr>
            <p:ph type="body" sz="half" idx="24" hasCustomPrompt="1"/>
          </p:nvPr>
        </p:nvSpPr>
        <p:spPr>
          <a:xfrm>
            <a:off x="3572191" y="2993953"/>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24" name="Text Placeholder 3">
            <a:extLst>
              <a:ext uri="{FF2B5EF4-FFF2-40B4-BE49-F238E27FC236}">
                <a16:creationId xmlns:a16="http://schemas.microsoft.com/office/drawing/2014/main" id="{831A44F5-526B-02BD-627F-74F019A6EA0E}"/>
              </a:ext>
            </a:extLst>
          </p:cNvPr>
          <p:cNvSpPr>
            <a:spLocks noGrp="1"/>
          </p:cNvSpPr>
          <p:nvPr>
            <p:ph type="body" sz="half" idx="25" hasCustomPrompt="1"/>
          </p:nvPr>
        </p:nvSpPr>
        <p:spPr>
          <a:xfrm>
            <a:off x="3572191" y="3283075"/>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25" name="Text Placeholder 3">
            <a:extLst>
              <a:ext uri="{FF2B5EF4-FFF2-40B4-BE49-F238E27FC236}">
                <a16:creationId xmlns:a16="http://schemas.microsoft.com/office/drawing/2014/main" id="{3F5B1F53-0BEE-E2FD-0A30-633E8260E7B9}"/>
              </a:ext>
            </a:extLst>
          </p:cNvPr>
          <p:cNvSpPr>
            <a:spLocks noGrp="1"/>
          </p:cNvSpPr>
          <p:nvPr>
            <p:ph type="body" sz="half" idx="26" hasCustomPrompt="1"/>
          </p:nvPr>
        </p:nvSpPr>
        <p:spPr>
          <a:xfrm>
            <a:off x="3572191" y="3578366"/>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26" name="Text Placeholder 3">
            <a:extLst>
              <a:ext uri="{FF2B5EF4-FFF2-40B4-BE49-F238E27FC236}">
                <a16:creationId xmlns:a16="http://schemas.microsoft.com/office/drawing/2014/main" id="{71C64C3B-C1E5-A5C1-1E8A-23032DBC926F}"/>
              </a:ext>
            </a:extLst>
          </p:cNvPr>
          <p:cNvSpPr>
            <a:spLocks noGrp="1"/>
          </p:cNvSpPr>
          <p:nvPr>
            <p:ph type="body" sz="half" idx="27" hasCustomPrompt="1"/>
          </p:nvPr>
        </p:nvSpPr>
        <p:spPr>
          <a:xfrm>
            <a:off x="3572191" y="3870331"/>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27" name="Text Placeholder 3">
            <a:extLst>
              <a:ext uri="{FF2B5EF4-FFF2-40B4-BE49-F238E27FC236}">
                <a16:creationId xmlns:a16="http://schemas.microsoft.com/office/drawing/2014/main" id="{73945672-38C9-704D-C37D-41BDC39D370A}"/>
              </a:ext>
            </a:extLst>
          </p:cNvPr>
          <p:cNvSpPr>
            <a:spLocks noGrp="1"/>
          </p:cNvSpPr>
          <p:nvPr>
            <p:ph type="body" sz="half" idx="28" hasCustomPrompt="1"/>
          </p:nvPr>
        </p:nvSpPr>
        <p:spPr>
          <a:xfrm>
            <a:off x="3572191" y="4155857"/>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28" name="Text Placeholder 3">
            <a:extLst>
              <a:ext uri="{FF2B5EF4-FFF2-40B4-BE49-F238E27FC236}">
                <a16:creationId xmlns:a16="http://schemas.microsoft.com/office/drawing/2014/main" id="{5B284DEA-F183-B4F1-7F5B-B47E7D165470}"/>
              </a:ext>
            </a:extLst>
          </p:cNvPr>
          <p:cNvSpPr>
            <a:spLocks noGrp="1"/>
          </p:cNvSpPr>
          <p:nvPr>
            <p:ph type="body" sz="half" idx="29" hasCustomPrompt="1"/>
          </p:nvPr>
        </p:nvSpPr>
        <p:spPr>
          <a:xfrm>
            <a:off x="3572191" y="4441383"/>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29" name="Text Placeholder 3">
            <a:extLst>
              <a:ext uri="{FF2B5EF4-FFF2-40B4-BE49-F238E27FC236}">
                <a16:creationId xmlns:a16="http://schemas.microsoft.com/office/drawing/2014/main" id="{E328BC32-DF19-DACC-DA43-BD9B73071F9E}"/>
              </a:ext>
            </a:extLst>
          </p:cNvPr>
          <p:cNvSpPr>
            <a:spLocks noGrp="1"/>
          </p:cNvSpPr>
          <p:nvPr>
            <p:ph type="body" sz="half" idx="30" hasCustomPrompt="1"/>
          </p:nvPr>
        </p:nvSpPr>
        <p:spPr>
          <a:xfrm>
            <a:off x="3572191" y="4719336"/>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30" name="Text Placeholder 3">
            <a:extLst>
              <a:ext uri="{FF2B5EF4-FFF2-40B4-BE49-F238E27FC236}">
                <a16:creationId xmlns:a16="http://schemas.microsoft.com/office/drawing/2014/main" id="{F8F01E04-66AE-8AF9-4FC6-B229162866E8}"/>
              </a:ext>
            </a:extLst>
          </p:cNvPr>
          <p:cNvSpPr>
            <a:spLocks noGrp="1"/>
          </p:cNvSpPr>
          <p:nvPr>
            <p:ph type="body" sz="half" idx="31" hasCustomPrompt="1"/>
          </p:nvPr>
        </p:nvSpPr>
        <p:spPr>
          <a:xfrm>
            <a:off x="3572191" y="5000460"/>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31" name="Text Placeholder 3">
            <a:extLst>
              <a:ext uri="{FF2B5EF4-FFF2-40B4-BE49-F238E27FC236}">
                <a16:creationId xmlns:a16="http://schemas.microsoft.com/office/drawing/2014/main" id="{898C6C50-2B0F-3D7F-095B-15A1E54FAC85}"/>
              </a:ext>
            </a:extLst>
          </p:cNvPr>
          <p:cNvSpPr>
            <a:spLocks noGrp="1"/>
          </p:cNvSpPr>
          <p:nvPr>
            <p:ph type="body" sz="half" idx="32" hasCustomPrompt="1"/>
          </p:nvPr>
        </p:nvSpPr>
        <p:spPr>
          <a:xfrm>
            <a:off x="6508574" y="2974634"/>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32" name="Text Placeholder 3">
            <a:extLst>
              <a:ext uri="{FF2B5EF4-FFF2-40B4-BE49-F238E27FC236}">
                <a16:creationId xmlns:a16="http://schemas.microsoft.com/office/drawing/2014/main" id="{F8042F48-7BF7-3024-CF34-55B2D4F6AC67}"/>
              </a:ext>
            </a:extLst>
          </p:cNvPr>
          <p:cNvSpPr>
            <a:spLocks noGrp="1"/>
          </p:cNvSpPr>
          <p:nvPr>
            <p:ph type="body" sz="half" idx="33" hasCustomPrompt="1"/>
          </p:nvPr>
        </p:nvSpPr>
        <p:spPr>
          <a:xfrm>
            <a:off x="6508574" y="3263756"/>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33" name="Text Placeholder 3">
            <a:extLst>
              <a:ext uri="{FF2B5EF4-FFF2-40B4-BE49-F238E27FC236}">
                <a16:creationId xmlns:a16="http://schemas.microsoft.com/office/drawing/2014/main" id="{A9B88199-B0DB-434B-47FF-8DEEA52C4EDE}"/>
              </a:ext>
            </a:extLst>
          </p:cNvPr>
          <p:cNvSpPr>
            <a:spLocks noGrp="1"/>
          </p:cNvSpPr>
          <p:nvPr>
            <p:ph type="body" sz="half" idx="34" hasCustomPrompt="1"/>
          </p:nvPr>
        </p:nvSpPr>
        <p:spPr>
          <a:xfrm>
            <a:off x="6508574" y="3559047"/>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34" name="Text Placeholder 3">
            <a:extLst>
              <a:ext uri="{FF2B5EF4-FFF2-40B4-BE49-F238E27FC236}">
                <a16:creationId xmlns:a16="http://schemas.microsoft.com/office/drawing/2014/main" id="{DF644508-BD2B-92DC-CA07-7FC8913FBC78}"/>
              </a:ext>
            </a:extLst>
          </p:cNvPr>
          <p:cNvSpPr>
            <a:spLocks noGrp="1"/>
          </p:cNvSpPr>
          <p:nvPr>
            <p:ph type="body" sz="half" idx="35" hasCustomPrompt="1"/>
          </p:nvPr>
        </p:nvSpPr>
        <p:spPr>
          <a:xfrm>
            <a:off x="6508574" y="3851012"/>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35" name="Text Placeholder 3">
            <a:extLst>
              <a:ext uri="{FF2B5EF4-FFF2-40B4-BE49-F238E27FC236}">
                <a16:creationId xmlns:a16="http://schemas.microsoft.com/office/drawing/2014/main" id="{95820E16-E83C-FDB6-2B5C-DC1E068ABDDB}"/>
              </a:ext>
            </a:extLst>
          </p:cNvPr>
          <p:cNvSpPr>
            <a:spLocks noGrp="1"/>
          </p:cNvSpPr>
          <p:nvPr>
            <p:ph type="body" sz="half" idx="36" hasCustomPrompt="1"/>
          </p:nvPr>
        </p:nvSpPr>
        <p:spPr>
          <a:xfrm>
            <a:off x="6508574" y="4136538"/>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36" name="Text Placeholder 3">
            <a:extLst>
              <a:ext uri="{FF2B5EF4-FFF2-40B4-BE49-F238E27FC236}">
                <a16:creationId xmlns:a16="http://schemas.microsoft.com/office/drawing/2014/main" id="{A14B56C2-8432-1E4A-2837-75C747A1BD77}"/>
              </a:ext>
            </a:extLst>
          </p:cNvPr>
          <p:cNvSpPr>
            <a:spLocks noGrp="1"/>
          </p:cNvSpPr>
          <p:nvPr>
            <p:ph type="body" sz="half" idx="37" hasCustomPrompt="1"/>
          </p:nvPr>
        </p:nvSpPr>
        <p:spPr>
          <a:xfrm>
            <a:off x="6508574" y="4422064"/>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37" name="Text Placeholder 3">
            <a:extLst>
              <a:ext uri="{FF2B5EF4-FFF2-40B4-BE49-F238E27FC236}">
                <a16:creationId xmlns:a16="http://schemas.microsoft.com/office/drawing/2014/main" id="{670B01DA-7F49-8C9F-ED64-AB1368330C71}"/>
              </a:ext>
            </a:extLst>
          </p:cNvPr>
          <p:cNvSpPr>
            <a:spLocks noGrp="1"/>
          </p:cNvSpPr>
          <p:nvPr>
            <p:ph type="body" sz="half" idx="38" hasCustomPrompt="1"/>
          </p:nvPr>
        </p:nvSpPr>
        <p:spPr>
          <a:xfrm>
            <a:off x="6508574" y="4700017"/>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38" name="Text Placeholder 3">
            <a:extLst>
              <a:ext uri="{FF2B5EF4-FFF2-40B4-BE49-F238E27FC236}">
                <a16:creationId xmlns:a16="http://schemas.microsoft.com/office/drawing/2014/main" id="{D7EB024A-5AAB-8FC5-8C8A-9AD1DB4F08BE}"/>
              </a:ext>
            </a:extLst>
          </p:cNvPr>
          <p:cNvSpPr>
            <a:spLocks noGrp="1"/>
          </p:cNvSpPr>
          <p:nvPr>
            <p:ph type="body" sz="half" idx="39" hasCustomPrompt="1"/>
          </p:nvPr>
        </p:nvSpPr>
        <p:spPr>
          <a:xfrm>
            <a:off x="6508574" y="4981141"/>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39" name="Text Placeholder 3">
            <a:extLst>
              <a:ext uri="{FF2B5EF4-FFF2-40B4-BE49-F238E27FC236}">
                <a16:creationId xmlns:a16="http://schemas.microsoft.com/office/drawing/2014/main" id="{99CC4102-ED81-ED98-095B-EBC560E1FE9E}"/>
              </a:ext>
            </a:extLst>
          </p:cNvPr>
          <p:cNvSpPr>
            <a:spLocks noGrp="1"/>
          </p:cNvSpPr>
          <p:nvPr>
            <p:ph type="body" sz="half" idx="40" hasCustomPrompt="1"/>
          </p:nvPr>
        </p:nvSpPr>
        <p:spPr>
          <a:xfrm>
            <a:off x="3546434" y="5566415"/>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40" name="Text Placeholder 3">
            <a:extLst>
              <a:ext uri="{FF2B5EF4-FFF2-40B4-BE49-F238E27FC236}">
                <a16:creationId xmlns:a16="http://schemas.microsoft.com/office/drawing/2014/main" id="{7204404D-CCA5-4FF5-596A-6ACEDE502AD9}"/>
              </a:ext>
            </a:extLst>
          </p:cNvPr>
          <p:cNvSpPr>
            <a:spLocks noGrp="1"/>
          </p:cNvSpPr>
          <p:nvPr>
            <p:ph type="body" sz="half" idx="41" hasCustomPrompt="1"/>
          </p:nvPr>
        </p:nvSpPr>
        <p:spPr>
          <a:xfrm>
            <a:off x="3546434" y="5276299"/>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41" name="Text Placeholder 3">
            <a:extLst>
              <a:ext uri="{FF2B5EF4-FFF2-40B4-BE49-F238E27FC236}">
                <a16:creationId xmlns:a16="http://schemas.microsoft.com/office/drawing/2014/main" id="{A09163B2-B92A-94CD-DE4F-435CE8FBEFDE}"/>
              </a:ext>
            </a:extLst>
          </p:cNvPr>
          <p:cNvSpPr>
            <a:spLocks noGrp="1"/>
          </p:cNvSpPr>
          <p:nvPr>
            <p:ph type="body" sz="half" idx="42" hasCustomPrompt="1"/>
          </p:nvPr>
        </p:nvSpPr>
        <p:spPr>
          <a:xfrm>
            <a:off x="9348366" y="2948876"/>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42" name="Text Placeholder 3">
            <a:extLst>
              <a:ext uri="{FF2B5EF4-FFF2-40B4-BE49-F238E27FC236}">
                <a16:creationId xmlns:a16="http://schemas.microsoft.com/office/drawing/2014/main" id="{ED20BD34-BBDB-2B82-0ECC-B784A9CC8837}"/>
              </a:ext>
            </a:extLst>
          </p:cNvPr>
          <p:cNvSpPr>
            <a:spLocks noGrp="1"/>
          </p:cNvSpPr>
          <p:nvPr>
            <p:ph type="body" sz="half" idx="43" hasCustomPrompt="1"/>
          </p:nvPr>
        </p:nvSpPr>
        <p:spPr>
          <a:xfrm>
            <a:off x="9348366" y="3237998"/>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43" name="Text Placeholder 3">
            <a:extLst>
              <a:ext uri="{FF2B5EF4-FFF2-40B4-BE49-F238E27FC236}">
                <a16:creationId xmlns:a16="http://schemas.microsoft.com/office/drawing/2014/main" id="{F82471FB-362C-A650-92ED-2857ABCC519E}"/>
              </a:ext>
            </a:extLst>
          </p:cNvPr>
          <p:cNvSpPr>
            <a:spLocks noGrp="1"/>
          </p:cNvSpPr>
          <p:nvPr>
            <p:ph type="body" sz="half" idx="44" hasCustomPrompt="1"/>
          </p:nvPr>
        </p:nvSpPr>
        <p:spPr>
          <a:xfrm>
            <a:off x="9348366" y="3533289"/>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44" name="Text Placeholder 3">
            <a:extLst>
              <a:ext uri="{FF2B5EF4-FFF2-40B4-BE49-F238E27FC236}">
                <a16:creationId xmlns:a16="http://schemas.microsoft.com/office/drawing/2014/main" id="{321D23CC-17DC-FD2F-961B-1C1F219A1FE5}"/>
              </a:ext>
            </a:extLst>
          </p:cNvPr>
          <p:cNvSpPr>
            <a:spLocks noGrp="1"/>
          </p:cNvSpPr>
          <p:nvPr>
            <p:ph type="body" sz="half" idx="45" hasCustomPrompt="1"/>
          </p:nvPr>
        </p:nvSpPr>
        <p:spPr>
          <a:xfrm>
            <a:off x="9348366" y="3825254"/>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45" name="Text Placeholder 3">
            <a:extLst>
              <a:ext uri="{FF2B5EF4-FFF2-40B4-BE49-F238E27FC236}">
                <a16:creationId xmlns:a16="http://schemas.microsoft.com/office/drawing/2014/main" id="{9F5906EB-365F-487C-15A0-7A5FF07F2F34}"/>
              </a:ext>
            </a:extLst>
          </p:cNvPr>
          <p:cNvSpPr>
            <a:spLocks noGrp="1"/>
          </p:cNvSpPr>
          <p:nvPr>
            <p:ph type="body" sz="half" idx="46" hasCustomPrompt="1"/>
          </p:nvPr>
        </p:nvSpPr>
        <p:spPr>
          <a:xfrm>
            <a:off x="9348366" y="4110780"/>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46" name="Text Placeholder 3">
            <a:extLst>
              <a:ext uri="{FF2B5EF4-FFF2-40B4-BE49-F238E27FC236}">
                <a16:creationId xmlns:a16="http://schemas.microsoft.com/office/drawing/2014/main" id="{384A19C1-99EE-ACAB-C48D-DE0887A617A1}"/>
              </a:ext>
            </a:extLst>
          </p:cNvPr>
          <p:cNvSpPr>
            <a:spLocks noGrp="1"/>
          </p:cNvSpPr>
          <p:nvPr>
            <p:ph type="body" sz="half" idx="47" hasCustomPrompt="1"/>
          </p:nvPr>
        </p:nvSpPr>
        <p:spPr>
          <a:xfrm>
            <a:off x="9348366" y="4396306"/>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47" name="Text Placeholder 3">
            <a:extLst>
              <a:ext uri="{FF2B5EF4-FFF2-40B4-BE49-F238E27FC236}">
                <a16:creationId xmlns:a16="http://schemas.microsoft.com/office/drawing/2014/main" id="{A1AF3961-49FF-9047-78F6-3F8C617879AD}"/>
              </a:ext>
            </a:extLst>
          </p:cNvPr>
          <p:cNvSpPr>
            <a:spLocks noGrp="1"/>
          </p:cNvSpPr>
          <p:nvPr>
            <p:ph type="body" sz="half" idx="48" hasCustomPrompt="1"/>
          </p:nvPr>
        </p:nvSpPr>
        <p:spPr>
          <a:xfrm>
            <a:off x="9348366" y="4674259"/>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48" name="Text Placeholder 3">
            <a:extLst>
              <a:ext uri="{FF2B5EF4-FFF2-40B4-BE49-F238E27FC236}">
                <a16:creationId xmlns:a16="http://schemas.microsoft.com/office/drawing/2014/main" id="{C344C80A-C5A3-A513-95B4-EF912B75485D}"/>
              </a:ext>
            </a:extLst>
          </p:cNvPr>
          <p:cNvSpPr>
            <a:spLocks noGrp="1"/>
          </p:cNvSpPr>
          <p:nvPr>
            <p:ph type="body" sz="half" idx="49" hasCustomPrompt="1"/>
          </p:nvPr>
        </p:nvSpPr>
        <p:spPr>
          <a:xfrm>
            <a:off x="9348366" y="4955383"/>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49" name="Text Placeholder 3">
            <a:extLst>
              <a:ext uri="{FF2B5EF4-FFF2-40B4-BE49-F238E27FC236}">
                <a16:creationId xmlns:a16="http://schemas.microsoft.com/office/drawing/2014/main" id="{CA136E5F-FBFA-ECE7-B3F7-86053E586D5D}"/>
              </a:ext>
            </a:extLst>
          </p:cNvPr>
          <p:cNvSpPr>
            <a:spLocks noGrp="1"/>
          </p:cNvSpPr>
          <p:nvPr>
            <p:ph type="body" sz="half" idx="50" hasCustomPrompt="1"/>
          </p:nvPr>
        </p:nvSpPr>
        <p:spPr>
          <a:xfrm>
            <a:off x="9348366" y="5236507"/>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3" name="Action Button: Home 2">
            <a:hlinkClick r:id="" action="ppaction://hlinkshowjump?jump=firstslide" highlightClick="1"/>
            <a:extLst>
              <a:ext uri="{FF2B5EF4-FFF2-40B4-BE49-F238E27FC236}">
                <a16:creationId xmlns:a16="http://schemas.microsoft.com/office/drawing/2014/main" id="{CB8EA751-6C28-BCE3-6A89-F9CA9FEA74FC}"/>
              </a:ext>
            </a:extLst>
          </p:cNvPr>
          <p:cNvSpPr/>
          <p:nvPr userDrawn="1"/>
        </p:nvSpPr>
        <p:spPr>
          <a:xfrm>
            <a:off x="11102897" y="1148577"/>
            <a:ext cx="624468" cy="62446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2313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8285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1" r:id="rId4"/>
    <p:sldLayoutId id="2147483653" r:id="rId5"/>
    <p:sldLayoutId id="2147483654" r:id="rId6"/>
    <p:sldLayoutId id="2147483655" r:id="rId7"/>
    <p:sldLayoutId id="2147483656" r:id="rId8"/>
    <p:sldLayoutId id="2147483652" r:id="rId9"/>
    <p:sldLayoutId id="2147483657" r:id="rId10"/>
    <p:sldLayoutId id="2147483658" r:id="rId11"/>
    <p:sldLayoutId id="2147483659" r:id="rId12"/>
    <p:sldLayoutId id="2147483660" r:id="rId13"/>
    <p:sldLayoutId id="2147483661" r:id="rId1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hyperlink" Target="https://stmarysprimarybathgate.westlothian.org.uk/article/14292/School-Documents" TargetMode="Externa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hyperlink" Target="https://stmarysprimarybathgate.westlothian.org.uk/media/61320/Pupil-Equity-Fund-Summary/pdf/Pupil_Equity_Fund_Summary_omx974x9hl2g.pdf?m=1716218002570" TargetMode="Externa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s://stmarysprimarybathgate.westlothian.org.uk/article/14292/School-Document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3.xml.rels><?xml version="1.0" encoding="UTF-8" standalone="yes"?>
<Relationships xmlns="http://schemas.openxmlformats.org/package/2006/relationships"><Relationship Id="rId3" Type="http://schemas.openxmlformats.org/officeDocument/2006/relationships/hyperlink" Target="https://stmarysprimarybathgate.westlothian.org.uk/article/75759/Vision-Values-and-Aims"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5.emf"/><Relationship Id="rId4" Type="http://schemas.openxmlformats.org/officeDocument/2006/relationships/hyperlink" Target="https://stmarysprimarybathgate.westlothian.org.uk/article/14292/School-Document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4846F-C569-74A8-4088-7A3FE117086E}"/>
              </a:ext>
            </a:extLst>
          </p:cNvPr>
          <p:cNvSpPr>
            <a:spLocks noGrp="1"/>
          </p:cNvSpPr>
          <p:nvPr>
            <p:ph type="ctrTitle"/>
          </p:nvPr>
        </p:nvSpPr>
        <p:spPr/>
        <p:txBody>
          <a:bodyPr lIns="91440" tIns="45720" rIns="91440" bIns="45720" anchor="b"/>
          <a:lstStyle/>
          <a:p>
            <a:r>
              <a:rPr lang="en-US"/>
              <a:t>St Mary’s RC Primary School, Bathgate</a:t>
            </a:r>
          </a:p>
        </p:txBody>
      </p:sp>
      <p:sp>
        <p:nvSpPr>
          <p:cNvPr id="4" name="Text Placeholder 3">
            <a:extLst>
              <a:ext uri="{FF2B5EF4-FFF2-40B4-BE49-F238E27FC236}">
                <a16:creationId xmlns:a16="http://schemas.microsoft.com/office/drawing/2014/main" id="{69DC66D4-47A2-1E47-CBE4-FB6130880C68}"/>
              </a:ext>
            </a:extLst>
          </p:cNvPr>
          <p:cNvSpPr>
            <a:spLocks noGrp="1"/>
          </p:cNvSpPr>
          <p:nvPr>
            <p:ph type="body" sz="half" idx="12"/>
          </p:nvPr>
        </p:nvSpPr>
        <p:spPr>
          <a:xfrm>
            <a:off x="864538" y="2930540"/>
            <a:ext cx="8669754" cy="831988"/>
          </a:xfrm>
        </p:spPr>
        <p:txBody>
          <a:bodyPr lIns="91440" tIns="45720" rIns="91440" bIns="45720" anchor="t"/>
          <a:lstStyle/>
          <a:p>
            <a:r>
              <a:rPr lang="en-US" i="0">
                <a:solidFill>
                  <a:srgbClr val="000000"/>
                </a:solidFill>
                <a:latin typeface="Calibri"/>
                <a:ea typeface="Calibri"/>
                <a:cs typeface="Times New Roman"/>
              </a:rPr>
              <a:t>Provide high-quality, </a:t>
            </a:r>
            <a:r>
              <a:rPr lang="en-US" i="0" err="1">
                <a:solidFill>
                  <a:srgbClr val="000000"/>
                </a:solidFill>
                <a:latin typeface="Calibri"/>
                <a:ea typeface="Calibri"/>
                <a:cs typeface="Times New Roman"/>
              </a:rPr>
              <a:t>personalised</a:t>
            </a:r>
            <a:r>
              <a:rPr lang="en-US" i="0">
                <a:solidFill>
                  <a:srgbClr val="000000"/>
                </a:solidFill>
                <a:latin typeface="Calibri"/>
                <a:ea typeface="Calibri"/>
                <a:cs typeface="Times New Roman"/>
              </a:rPr>
              <a:t> learning experiences that enable all pupils to thrive, achieve their full potential, and develop as successful learners.</a:t>
            </a:r>
          </a:p>
        </p:txBody>
      </p:sp>
      <p:sp>
        <p:nvSpPr>
          <p:cNvPr id="5" name="Text Placeholder 4">
            <a:extLst>
              <a:ext uri="{FF2B5EF4-FFF2-40B4-BE49-F238E27FC236}">
                <a16:creationId xmlns:a16="http://schemas.microsoft.com/office/drawing/2014/main" id="{B0752585-6136-F33A-7B6B-2150ED90DF0B}"/>
              </a:ext>
            </a:extLst>
          </p:cNvPr>
          <p:cNvSpPr>
            <a:spLocks noGrp="1"/>
          </p:cNvSpPr>
          <p:nvPr>
            <p:ph type="body" sz="half" idx="13"/>
          </p:nvPr>
        </p:nvSpPr>
        <p:spPr/>
        <p:txBody>
          <a:bodyPr lIns="91440" tIns="45720" rIns="91440" bIns="45720" anchor="t"/>
          <a:lstStyle/>
          <a:p>
            <a:r>
              <a:rPr lang="en-US"/>
              <a:t>2025-26</a:t>
            </a:r>
          </a:p>
        </p:txBody>
      </p:sp>
      <p:pic>
        <p:nvPicPr>
          <p:cNvPr id="6" name="Picture Placeholder 5"/>
          <p:cNvPicPr>
            <a:picLocks noGrp="1"/>
          </p:cNvPicPr>
          <p:nvPr>
            <p:ph type="pic" sz="quarter" idx="11"/>
          </p:nvPr>
        </p:nvPicPr>
        <p:blipFill>
          <a:blip r:embed="rId2">
            <a:extLst>
              <a:ext uri="{28A0092B-C50C-407E-A947-70E740481C1C}">
                <a14:useLocalDpi xmlns:a14="http://schemas.microsoft.com/office/drawing/2010/main" val="0"/>
              </a:ext>
            </a:extLst>
          </a:blip>
          <a:srcRect l="37" r="37"/>
          <a:stretch>
            <a:fillRect/>
          </a:stretch>
        </p:blipFill>
        <p:spPr bwMode="auto">
          <a:prstGeom prst="rect">
            <a:avLst/>
          </a:prstGeom>
          <a:noFill/>
          <a:ln>
            <a:noFill/>
          </a:ln>
        </p:spPr>
      </p:pic>
    </p:spTree>
    <p:extLst>
      <p:ext uri="{BB962C8B-B14F-4D97-AF65-F5344CB8AC3E}">
        <p14:creationId xmlns:p14="http://schemas.microsoft.com/office/powerpoint/2010/main" val="2338612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0F7980-E480-6A24-3E97-E7534C34DC79}"/>
              </a:ext>
            </a:extLst>
          </p:cNvPr>
          <p:cNvSpPr>
            <a:spLocks noGrp="1"/>
          </p:cNvSpPr>
          <p:nvPr>
            <p:ph type="ctrTitle"/>
          </p:nvPr>
        </p:nvSpPr>
        <p:spPr/>
        <p:txBody>
          <a:bodyPr lIns="91440" tIns="45720" rIns="91440" bIns="45720" anchor="b"/>
          <a:lstStyle/>
          <a:p>
            <a:r>
              <a:rPr lang="en-US">
                <a:ea typeface="Calibri Light"/>
                <a:cs typeface="Calibri Light"/>
              </a:rPr>
              <a:t>St Mary's RC Primary School, Bathgate</a:t>
            </a:r>
            <a:endParaRPr lang="en-US"/>
          </a:p>
        </p:txBody>
      </p:sp>
      <p:sp>
        <p:nvSpPr>
          <p:cNvPr id="4" name="Text Placeholder 3">
            <a:extLst>
              <a:ext uri="{FF2B5EF4-FFF2-40B4-BE49-F238E27FC236}">
                <a16:creationId xmlns:a16="http://schemas.microsoft.com/office/drawing/2014/main" id="{58987607-1E3B-7CF3-CB0D-38C34B383FA5}"/>
              </a:ext>
            </a:extLst>
          </p:cNvPr>
          <p:cNvSpPr>
            <a:spLocks noGrp="1"/>
          </p:cNvSpPr>
          <p:nvPr>
            <p:ph type="body" sz="half" idx="12"/>
          </p:nvPr>
        </p:nvSpPr>
        <p:spPr/>
        <p:txBody>
          <a:bodyPr lIns="91440" tIns="45720" rIns="91440" bIns="45720" anchor="t"/>
          <a:lstStyle/>
          <a:p>
            <a:r>
              <a:rPr lang="en-US" sz="1400" i="0">
                <a:solidFill>
                  <a:srgbClr val="000000"/>
                </a:solidFill>
              </a:rPr>
              <a:t>Provide high-quality, </a:t>
            </a:r>
            <a:r>
              <a:rPr lang="en-US" sz="1400" i="0" err="1">
                <a:solidFill>
                  <a:srgbClr val="000000"/>
                </a:solidFill>
              </a:rPr>
              <a:t>personalised</a:t>
            </a:r>
            <a:r>
              <a:rPr lang="en-US" sz="1400" i="0">
                <a:solidFill>
                  <a:srgbClr val="000000"/>
                </a:solidFill>
              </a:rPr>
              <a:t> learning experiences that enable all pupils to thrive, achieve their full potential, and develop as successful learners </a:t>
            </a:r>
            <a:endParaRPr lang="en-US"/>
          </a:p>
        </p:txBody>
      </p:sp>
      <p:sp>
        <p:nvSpPr>
          <p:cNvPr id="5" name="Text Placeholder 4">
            <a:extLst>
              <a:ext uri="{FF2B5EF4-FFF2-40B4-BE49-F238E27FC236}">
                <a16:creationId xmlns:a16="http://schemas.microsoft.com/office/drawing/2014/main" id="{34EA5C9F-57CD-7F28-2A6F-996CF4860CF9}"/>
              </a:ext>
            </a:extLst>
          </p:cNvPr>
          <p:cNvSpPr>
            <a:spLocks noGrp="1"/>
          </p:cNvSpPr>
          <p:nvPr>
            <p:ph type="body" sz="half" idx="14"/>
          </p:nvPr>
        </p:nvSpPr>
        <p:spPr/>
        <p:txBody>
          <a:bodyPr lIns="91440" tIns="45720" rIns="91440" bIns="45720" anchor="t"/>
          <a:lstStyle/>
          <a:p>
            <a:r>
              <a:rPr lang="en-US">
                <a:ea typeface="Calibri"/>
                <a:cs typeface="Calibri"/>
              </a:rPr>
              <a:t>2025-26</a:t>
            </a:r>
            <a:endParaRPr lang="en-US"/>
          </a:p>
        </p:txBody>
      </p:sp>
      <p:sp>
        <p:nvSpPr>
          <p:cNvPr id="6" name="Text Placeholder 5">
            <a:extLst>
              <a:ext uri="{FF2B5EF4-FFF2-40B4-BE49-F238E27FC236}">
                <a16:creationId xmlns:a16="http://schemas.microsoft.com/office/drawing/2014/main" id="{641C50D4-512D-7E28-7AC6-DF287CECCF09}"/>
              </a:ext>
            </a:extLst>
          </p:cNvPr>
          <p:cNvSpPr>
            <a:spLocks noGrp="1"/>
          </p:cNvSpPr>
          <p:nvPr>
            <p:ph type="body" sz="half" idx="15"/>
          </p:nvPr>
        </p:nvSpPr>
        <p:spPr/>
        <p:txBody>
          <a:bodyPr lIns="91440" tIns="45720" rIns="91440" bIns="45720" anchor="t"/>
          <a:lstStyle/>
          <a:p>
            <a:r>
              <a:rPr lang="en-US">
                <a:ea typeface="Calibri"/>
                <a:cs typeface="Calibri"/>
              </a:rPr>
              <a:t>1</a:t>
            </a:r>
            <a:endParaRPr lang="en-US"/>
          </a:p>
        </p:txBody>
      </p:sp>
      <p:sp>
        <p:nvSpPr>
          <p:cNvPr id="7" name="Text Placeholder 6">
            <a:extLst>
              <a:ext uri="{FF2B5EF4-FFF2-40B4-BE49-F238E27FC236}">
                <a16:creationId xmlns:a16="http://schemas.microsoft.com/office/drawing/2014/main" id="{C9DAF657-F1B9-2D27-EE22-1E4447179A39}"/>
              </a:ext>
            </a:extLst>
          </p:cNvPr>
          <p:cNvSpPr>
            <a:spLocks noGrp="1"/>
          </p:cNvSpPr>
          <p:nvPr>
            <p:ph type="body" sz="half" idx="16"/>
          </p:nvPr>
        </p:nvSpPr>
        <p:spPr/>
        <p:txBody>
          <a:bodyPr lIns="91440" tIns="45720" rIns="91440" bIns="45720" anchor="t"/>
          <a:lstStyle/>
          <a:p>
            <a:r>
              <a:rPr lang="en-US">
                <a:ea typeface="Calibri"/>
                <a:cs typeface="Calibri"/>
              </a:rPr>
              <a:t>2</a:t>
            </a:r>
            <a:endParaRPr lang="en-US"/>
          </a:p>
        </p:txBody>
      </p:sp>
      <p:sp>
        <p:nvSpPr>
          <p:cNvPr id="8" name="Text Placeholder 7">
            <a:extLst>
              <a:ext uri="{FF2B5EF4-FFF2-40B4-BE49-F238E27FC236}">
                <a16:creationId xmlns:a16="http://schemas.microsoft.com/office/drawing/2014/main" id="{EA7F83FC-E2EA-6115-C69C-E68170F6F84D}"/>
              </a:ext>
            </a:extLst>
          </p:cNvPr>
          <p:cNvSpPr>
            <a:spLocks noGrp="1"/>
          </p:cNvSpPr>
          <p:nvPr>
            <p:ph type="body" sz="half" idx="17"/>
          </p:nvPr>
        </p:nvSpPr>
        <p:spPr/>
        <p:txBody>
          <a:bodyPr lIns="91440" tIns="45720" rIns="91440" bIns="45720" anchor="t"/>
          <a:lstStyle/>
          <a:p>
            <a:r>
              <a:rPr lang="en-US">
                <a:ea typeface="Calibri"/>
                <a:cs typeface="Calibri"/>
              </a:rPr>
              <a:t>5</a:t>
            </a:r>
            <a:endParaRPr lang="en-US"/>
          </a:p>
        </p:txBody>
      </p:sp>
      <p:sp>
        <p:nvSpPr>
          <p:cNvPr id="9" name="Text Placeholder 8">
            <a:extLst>
              <a:ext uri="{FF2B5EF4-FFF2-40B4-BE49-F238E27FC236}">
                <a16:creationId xmlns:a16="http://schemas.microsoft.com/office/drawing/2014/main" id="{DFDF7674-49C2-ACDB-6B01-5100EA851C9B}"/>
              </a:ext>
            </a:extLst>
          </p:cNvPr>
          <p:cNvSpPr>
            <a:spLocks noGrp="1"/>
          </p:cNvSpPr>
          <p:nvPr>
            <p:ph type="body" sz="half" idx="18"/>
          </p:nvPr>
        </p:nvSpPr>
        <p:spPr/>
        <p:txBody>
          <a:bodyPr lIns="91440" tIns="45720" rIns="91440" bIns="45720" anchor="t"/>
          <a:lstStyle/>
          <a:p>
            <a:r>
              <a:rPr lang="en-US">
                <a:ea typeface="Calibri"/>
                <a:cs typeface="Calibri"/>
              </a:rPr>
              <a:t>5</a:t>
            </a:r>
            <a:endParaRPr lang="en-US"/>
          </a:p>
        </p:txBody>
      </p:sp>
      <p:sp>
        <p:nvSpPr>
          <p:cNvPr id="10" name="Text Placeholder 9">
            <a:extLst>
              <a:ext uri="{FF2B5EF4-FFF2-40B4-BE49-F238E27FC236}">
                <a16:creationId xmlns:a16="http://schemas.microsoft.com/office/drawing/2014/main" id="{EFF96B11-72D6-0ECE-206F-9A1020A6DDC2}"/>
              </a:ext>
            </a:extLst>
          </p:cNvPr>
          <p:cNvSpPr>
            <a:spLocks noGrp="1"/>
          </p:cNvSpPr>
          <p:nvPr>
            <p:ph type="body" sz="half" idx="19"/>
          </p:nvPr>
        </p:nvSpPr>
        <p:spPr/>
        <p:txBody>
          <a:bodyPr lIns="91440" tIns="45720" rIns="91440" bIns="45720" anchor="t"/>
          <a:lstStyle/>
          <a:p>
            <a:r>
              <a:rPr lang="en-US">
                <a:ea typeface="Calibri"/>
                <a:cs typeface="Calibri"/>
              </a:rPr>
              <a:t>1,2,3</a:t>
            </a:r>
            <a:endParaRPr lang="en-US"/>
          </a:p>
        </p:txBody>
      </p:sp>
      <p:sp>
        <p:nvSpPr>
          <p:cNvPr id="11" name="Text Placeholder 10">
            <a:extLst>
              <a:ext uri="{FF2B5EF4-FFF2-40B4-BE49-F238E27FC236}">
                <a16:creationId xmlns:a16="http://schemas.microsoft.com/office/drawing/2014/main" id="{901B4ED3-3C07-9BC7-D8A6-EBA490A8499A}"/>
              </a:ext>
            </a:extLst>
          </p:cNvPr>
          <p:cNvSpPr>
            <a:spLocks noGrp="1"/>
          </p:cNvSpPr>
          <p:nvPr>
            <p:ph type="body" sz="half" idx="20"/>
          </p:nvPr>
        </p:nvSpPr>
        <p:spPr>
          <a:xfrm>
            <a:off x="2617897" y="3783386"/>
            <a:ext cx="505659" cy="210475"/>
          </a:xfrm>
        </p:spPr>
        <p:txBody>
          <a:bodyPr lIns="91440" tIns="45720" rIns="91440" bIns="45720" anchor="t"/>
          <a:lstStyle/>
          <a:p>
            <a:r>
              <a:rPr lang="en-US">
                <a:ea typeface="Calibri"/>
                <a:cs typeface="Calibri"/>
              </a:rPr>
              <a:t>2</a:t>
            </a:r>
            <a:endParaRPr lang="en-US"/>
          </a:p>
        </p:txBody>
      </p:sp>
      <p:sp>
        <p:nvSpPr>
          <p:cNvPr id="12" name="Text Placeholder 11">
            <a:extLst>
              <a:ext uri="{FF2B5EF4-FFF2-40B4-BE49-F238E27FC236}">
                <a16:creationId xmlns:a16="http://schemas.microsoft.com/office/drawing/2014/main" id="{5B3CECEE-DC2C-9B3A-87D3-31500C3DFCBE}"/>
              </a:ext>
            </a:extLst>
          </p:cNvPr>
          <p:cNvSpPr>
            <a:spLocks noGrp="1"/>
          </p:cNvSpPr>
          <p:nvPr>
            <p:ph type="body" sz="half" idx="21"/>
          </p:nvPr>
        </p:nvSpPr>
        <p:spPr/>
        <p:txBody>
          <a:bodyPr lIns="91440" tIns="45720" rIns="91440" bIns="45720" anchor="t"/>
          <a:lstStyle/>
          <a:p>
            <a:r>
              <a:rPr lang="en-US">
                <a:ea typeface="Calibri"/>
                <a:cs typeface="Calibri"/>
              </a:rPr>
              <a:t>5</a:t>
            </a:r>
            <a:endParaRPr lang="en-US"/>
          </a:p>
        </p:txBody>
      </p:sp>
      <p:sp>
        <p:nvSpPr>
          <p:cNvPr id="13" name="Text Placeholder 12">
            <a:extLst>
              <a:ext uri="{FF2B5EF4-FFF2-40B4-BE49-F238E27FC236}">
                <a16:creationId xmlns:a16="http://schemas.microsoft.com/office/drawing/2014/main" id="{80F059E9-623C-A864-99B3-9247A1C46D25}"/>
              </a:ext>
            </a:extLst>
          </p:cNvPr>
          <p:cNvSpPr>
            <a:spLocks noGrp="1"/>
          </p:cNvSpPr>
          <p:nvPr>
            <p:ph type="body" sz="half" idx="22"/>
          </p:nvPr>
        </p:nvSpPr>
        <p:spPr/>
        <p:txBody>
          <a:bodyPr lIns="91440" tIns="45720" rIns="91440" bIns="45720" anchor="t"/>
          <a:lstStyle/>
          <a:p>
            <a:r>
              <a:rPr lang="en-US">
                <a:ea typeface="Calibri"/>
                <a:cs typeface="Calibri"/>
              </a:rPr>
              <a:t>1,2,3</a:t>
            </a:r>
            <a:endParaRPr lang="en-US">
              <a:cs typeface="Calibri"/>
            </a:endParaRPr>
          </a:p>
        </p:txBody>
      </p:sp>
      <p:sp>
        <p:nvSpPr>
          <p:cNvPr id="14" name="Text Placeholder 13">
            <a:extLst>
              <a:ext uri="{FF2B5EF4-FFF2-40B4-BE49-F238E27FC236}">
                <a16:creationId xmlns:a16="http://schemas.microsoft.com/office/drawing/2014/main" id="{E07FEDF5-2067-6346-B234-DD223C21E180}"/>
              </a:ext>
            </a:extLst>
          </p:cNvPr>
          <p:cNvSpPr>
            <a:spLocks noGrp="1"/>
          </p:cNvSpPr>
          <p:nvPr>
            <p:ph type="body" sz="half" idx="23"/>
          </p:nvPr>
        </p:nvSpPr>
        <p:spPr/>
        <p:txBody>
          <a:bodyPr lIns="91440" tIns="45720" rIns="91440" bIns="45720" anchor="t"/>
          <a:lstStyle/>
          <a:p>
            <a:r>
              <a:rPr lang="en-US">
                <a:ea typeface="Calibri"/>
                <a:cs typeface="Calibri"/>
              </a:rPr>
              <a:t>2</a:t>
            </a:r>
            <a:endParaRPr lang="en-US"/>
          </a:p>
        </p:txBody>
      </p:sp>
      <p:sp>
        <p:nvSpPr>
          <p:cNvPr id="15" name="Text Placeholder 14">
            <a:extLst>
              <a:ext uri="{FF2B5EF4-FFF2-40B4-BE49-F238E27FC236}">
                <a16:creationId xmlns:a16="http://schemas.microsoft.com/office/drawing/2014/main" id="{E5F10D8B-310C-8542-509D-627E24902ED3}"/>
              </a:ext>
            </a:extLst>
          </p:cNvPr>
          <p:cNvSpPr>
            <a:spLocks noGrp="1"/>
          </p:cNvSpPr>
          <p:nvPr>
            <p:ph type="body" sz="half" idx="24"/>
          </p:nvPr>
        </p:nvSpPr>
        <p:spPr/>
        <p:txBody>
          <a:bodyPr lIns="91440" tIns="45720" rIns="91440" bIns="45720" anchor="t"/>
          <a:lstStyle/>
          <a:p>
            <a:r>
              <a:rPr lang="en-US">
                <a:ea typeface="Calibri"/>
                <a:cs typeface="Calibri"/>
              </a:rPr>
              <a:t>1</a:t>
            </a:r>
            <a:endParaRPr lang="en-US"/>
          </a:p>
        </p:txBody>
      </p:sp>
      <p:sp>
        <p:nvSpPr>
          <p:cNvPr id="16" name="Text Placeholder 15">
            <a:extLst>
              <a:ext uri="{FF2B5EF4-FFF2-40B4-BE49-F238E27FC236}">
                <a16:creationId xmlns:a16="http://schemas.microsoft.com/office/drawing/2014/main" id="{CEEEAD21-1B8D-3C8A-4FCE-F98C4997C190}"/>
              </a:ext>
            </a:extLst>
          </p:cNvPr>
          <p:cNvSpPr>
            <a:spLocks noGrp="1"/>
          </p:cNvSpPr>
          <p:nvPr>
            <p:ph type="body" sz="half" idx="25"/>
          </p:nvPr>
        </p:nvSpPr>
        <p:spPr/>
        <p:txBody>
          <a:bodyPr lIns="91440" tIns="45720" rIns="91440" bIns="45720" anchor="t"/>
          <a:lstStyle/>
          <a:p>
            <a:r>
              <a:rPr lang="en-US">
                <a:ea typeface="Calibri"/>
                <a:cs typeface="Calibri"/>
              </a:rPr>
              <a:t>1,3,4</a:t>
            </a:r>
            <a:endParaRPr lang="en-US"/>
          </a:p>
        </p:txBody>
      </p:sp>
      <p:sp>
        <p:nvSpPr>
          <p:cNvPr id="17" name="Text Placeholder 16">
            <a:extLst>
              <a:ext uri="{FF2B5EF4-FFF2-40B4-BE49-F238E27FC236}">
                <a16:creationId xmlns:a16="http://schemas.microsoft.com/office/drawing/2014/main" id="{44D181AD-ABCD-8E9B-0683-6F6A90362EB3}"/>
              </a:ext>
            </a:extLst>
          </p:cNvPr>
          <p:cNvSpPr>
            <a:spLocks noGrp="1"/>
          </p:cNvSpPr>
          <p:nvPr>
            <p:ph type="body" sz="half" idx="26"/>
          </p:nvPr>
        </p:nvSpPr>
        <p:spPr/>
        <p:txBody>
          <a:bodyPr lIns="91440" tIns="45720" rIns="91440" bIns="45720" anchor="t"/>
          <a:lstStyle/>
          <a:p>
            <a:r>
              <a:rPr lang="en-US">
                <a:ea typeface="Calibri"/>
                <a:cs typeface="Calibri"/>
              </a:rPr>
              <a:t>5</a:t>
            </a:r>
            <a:endParaRPr lang="en-US"/>
          </a:p>
        </p:txBody>
      </p:sp>
      <p:sp>
        <p:nvSpPr>
          <p:cNvPr id="18" name="Text Placeholder 17">
            <a:extLst>
              <a:ext uri="{FF2B5EF4-FFF2-40B4-BE49-F238E27FC236}">
                <a16:creationId xmlns:a16="http://schemas.microsoft.com/office/drawing/2014/main" id="{E5C2AB73-7978-6BDD-1305-DBA4B2C7572C}"/>
              </a:ext>
            </a:extLst>
          </p:cNvPr>
          <p:cNvSpPr>
            <a:spLocks noGrp="1"/>
          </p:cNvSpPr>
          <p:nvPr>
            <p:ph type="body" sz="half" idx="27"/>
          </p:nvPr>
        </p:nvSpPr>
        <p:spPr/>
        <p:txBody>
          <a:bodyPr lIns="91440" tIns="45720" rIns="91440" bIns="45720" anchor="t"/>
          <a:lstStyle/>
          <a:p>
            <a:r>
              <a:rPr lang="en-US">
                <a:ea typeface="Calibri"/>
                <a:cs typeface="Calibri"/>
              </a:rPr>
              <a:t>4</a:t>
            </a:r>
            <a:endParaRPr lang="en-US"/>
          </a:p>
        </p:txBody>
      </p:sp>
      <p:sp>
        <p:nvSpPr>
          <p:cNvPr id="19" name="Text Placeholder 18">
            <a:extLst>
              <a:ext uri="{FF2B5EF4-FFF2-40B4-BE49-F238E27FC236}">
                <a16:creationId xmlns:a16="http://schemas.microsoft.com/office/drawing/2014/main" id="{9E9C1385-BC74-AAD2-9A6C-B685B8331343}"/>
              </a:ext>
            </a:extLst>
          </p:cNvPr>
          <p:cNvSpPr>
            <a:spLocks noGrp="1"/>
          </p:cNvSpPr>
          <p:nvPr>
            <p:ph type="body" sz="half" idx="28"/>
          </p:nvPr>
        </p:nvSpPr>
        <p:spPr/>
        <p:txBody>
          <a:bodyPr lIns="91440" tIns="45720" rIns="91440" bIns="45720" anchor="t"/>
          <a:lstStyle/>
          <a:p>
            <a:r>
              <a:rPr lang="en-US">
                <a:ea typeface="Calibri"/>
                <a:cs typeface="Calibri"/>
              </a:rPr>
              <a:t>4</a:t>
            </a:r>
            <a:endParaRPr lang="en-US"/>
          </a:p>
        </p:txBody>
      </p:sp>
      <p:sp>
        <p:nvSpPr>
          <p:cNvPr id="20" name="Text Placeholder 19">
            <a:extLst>
              <a:ext uri="{FF2B5EF4-FFF2-40B4-BE49-F238E27FC236}">
                <a16:creationId xmlns:a16="http://schemas.microsoft.com/office/drawing/2014/main" id="{D5E6A84B-8E42-A430-4761-683255A3A3D9}"/>
              </a:ext>
            </a:extLst>
          </p:cNvPr>
          <p:cNvSpPr>
            <a:spLocks noGrp="1"/>
          </p:cNvSpPr>
          <p:nvPr>
            <p:ph type="body" sz="half" idx="29"/>
          </p:nvPr>
        </p:nvSpPr>
        <p:spPr/>
        <p:txBody>
          <a:bodyPr lIns="91440" tIns="45720" rIns="91440" bIns="45720" anchor="t"/>
          <a:lstStyle/>
          <a:p>
            <a:r>
              <a:rPr lang="en-US">
                <a:ea typeface="Calibri"/>
                <a:cs typeface="Calibri"/>
              </a:rPr>
              <a:t>1</a:t>
            </a:r>
            <a:endParaRPr lang="en-US"/>
          </a:p>
        </p:txBody>
      </p:sp>
      <p:sp>
        <p:nvSpPr>
          <p:cNvPr id="21" name="Text Placeholder 20">
            <a:extLst>
              <a:ext uri="{FF2B5EF4-FFF2-40B4-BE49-F238E27FC236}">
                <a16:creationId xmlns:a16="http://schemas.microsoft.com/office/drawing/2014/main" id="{D824D3B6-D2C3-12EA-ECA1-4F4770614FAC}"/>
              </a:ext>
            </a:extLst>
          </p:cNvPr>
          <p:cNvSpPr>
            <a:spLocks noGrp="1"/>
          </p:cNvSpPr>
          <p:nvPr>
            <p:ph type="body" sz="half" idx="30"/>
          </p:nvPr>
        </p:nvSpPr>
        <p:spPr/>
        <p:txBody>
          <a:bodyPr lIns="91440" tIns="45720" rIns="91440" bIns="45720" anchor="t"/>
          <a:lstStyle/>
          <a:p>
            <a:r>
              <a:rPr lang="en-US">
                <a:ea typeface="Calibri"/>
                <a:cs typeface="Calibri"/>
              </a:rPr>
              <a:t>1,2,3,4</a:t>
            </a:r>
            <a:endParaRPr lang="en-US"/>
          </a:p>
        </p:txBody>
      </p:sp>
      <p:sp>
        <p:nvSpPr>
          <p:cNvPr id="22" name="Text Placeholder 21">
            <a:extLst>
              <a:ext uri="{FF2B5EF4-FFF2-40B4-BE49-F238E27FC236}">
                <a16:creationId xmlns:a16="http://schemas.microsoft.com/office/drawing/2014/main" id="{2F49A6EB-8DFB-46BD-A649-0319DBEEB45D}"/>
              </a:ext>
            </a:extLst>
          </p:cNvPr>
          <p:cNvSpPr>
            <a:spLocks noGrp="1"/>
          </p:cNvSpPr>
          <p:nvPr>
            <p:ph type="body" sz="half" idx="31"/>
          </p:nvPr>
        </p:nvSpPr>
        <p:spPr/>
        <p:txBody>
          <a:bodyPr lIns="91440" tIns="45720" rIns="91440" bIns="45720" anchor="t"/>
          <a:lstStyle/>
          <a:p>
            <a:r>
              <a:rPr lang="en-US">
                <a:ea typeface="Calibri"/>
                <a:cs typeface="Calibri"/>
              </a:rPr>
              <a:t>3</a:t>
            </a:r>
            <a:endParaRPr lang="en-US"/>
          </a:p>
        </p:txBody>
      </p:sp>
      <p:sp>
        <p:nvSpPr>
          <p:cNvPr id="23" name="Text Placeholder 22">
            <a:extLst>
              <a:ext uri="{FF2B5EF4-FFF2-40B4-BE49-F238E27FC236}">
                <a16:creationId xmlns:a16="http://schemas.microsoft.com/office/drawing/2014/main" id="{AAF5F1B4-94BE-1D02-2258-BBA255A4C209}"/>
              </a:ext>
            </a:extLst>
          </p:cNvPr>
          <p:cNvSpPr>
            <a:spLocks noGrp="1"/>
          </p:cNvSpPr>
          <p:nvPr>
            <p:ph type="body" sz="half" idx="32"/>
          </p:nvPr>
        </p:nvSpPr>
        <p:spPr/>
        <p:txBody>
          <a:bodyPr lIns="91440" tIns="45720" rIns="91440" bIns="45720" anchor="t"/>
          <a:lstStyle/>
          <a:p>
            <a:r>
              <a:rPr lang="en-US">
                <a:ea typeface="Calibri"/>
                <a:cs typeface="Calibri"/>
              </a:rPr>
              <a:t>2,4</a:t>
            </a:r>
            <a:endParaRPr lang="en-US"/>
          </a:p>
        </p:txBody>
      </p:sp>
      <p:sp>
        <p:nvSpPr>
          <p:cNvPr id="24" name="Text Placeholder 23">
            <a:extLst>
              <a:ext uri="{FF2B5EF4-FFF2-40B4-BE49-F238E27FC236}">
                <a16:creationId xmlns:a16="http://schemas.microsoft.com/office/drawing/2014/main" id="{EF83B300-E8E6-7867-E3B9-516F06757A93}"/>
              </a:ext>
            </a:extLst>
          </p:cNvPr>
          <p:cNvSpPr>
            <a:spLocks noGrp="1"/>
          </p:cNvSpPr>
          <p:nvPr>
            <p:ph type="body" sz="half" idx="33"/>
          </p:nvPr>
        </p:nvSpPr>
        <p:spPr/>
        <p:txBody>
          <a:bodyPr lIns="91440" tIns="45720" rIns="91440" bIns="45720" anchor="t"/>
          <a:lstStyle/>
          <a:p>
            <a:r>
              <a:rPr lang="en-US" sz="1000" dirty="0">
                <a:ea typeface="Calibri"/>
                <a:cs typeface="Calibri"/>
              </a:rPr>
              <a:t>2.4- </a:t>
            </a:r>
            <a:r>
              <a:rPr lang="en-US" sz="1000" dirty="0" err="1">
                <a:ea typeface="Calibri"/>
                <a:cs typeface="Calibri"/>
              </a:rPr>
              <a:t>Personalised</a:t>
            </a:r>
            <a:r>
              <a:rPr lang="en-US" sz="1000" dirty="0">
                <a:ea typeface="Calibri"/>
                <a:cs typeface="Calibri"/>
              </a:rPr>
              <a:t> support- Specific Actions 2 &amp; 4</a:t>
            </a:r>
          </a:p>
        </p:txBody>
      </p:sp>
      <p:sp>
        <p:nvSpPr>
          <p:cNvPr id="25" name="Text Placeholder 24">
            <a:extLst>
              <a:ext uri="{FF2B5EF4-FFF2-40B4-BE49-F238E27FC236}">
                <a16:creationId xmlns:a16="http://schemas.microsoft.com/office/drawing/2014/main" id="{3B298A8F-F3A3-B5F9-81A1-E68E3649DD03}"/>
              </a:ext>
            </a:extLst>
          </p:cNvPr>
          <p:cNvSpPr>
            <a:spLocks noGrp="1"/>
          </p:cNvSpPr>
          <p:nvPr>
            <p:ph type="body" sz="half" idx="34"/>
          </p:nvPr>
        </p:nvSpPr>
        <p:spPr/>
        <p:txBody>
          <a:bodyPr/>
          <a:lstStyle/>
          <a:p>
            <a:r>
              <a:rPr lang="en-US" sz="800">
                <a:ea typeface="Calibri"/>
                <a:cs typeface="Calibri"/>
              </a:rPr>
              <a:t>3.3- Increasing creativity and employability - Specific Action 5</a:t>
            </a:r>
          </a:p>
          <a:p>
            <a:endParaRPr lang="en-US"/>
          </a:p>
        </p:txBody>
      </p:sp>
      <p:sp>
        <p:nvSpPr>
          <p:cNvPr id="26" name="Text Placeholder 25">
            <a:extLst>
              <a:ext uri="{FF2B5EF4-FFF2-40B4-BE49-F238E27FC236}">
                <a16:creationId xmlns:a16="http://schemas.microsoft.com/office/drawing/2014/main" id="{BB668758-3E8E-2B59-EF62-92E65C05105A}"/>
              </a:ext>
            </a:extLst>
          </p:cNvPr>
          <p:cNvSpPr>
            <a:spLocks noGrp="1"/>
          </p:cNvSpPr>
          <p:nvPr>
            <p:ph type="body" sz="half" idx="35"/>
          </p:nvPr>
        </p:nvSpPr>
        <p:spPr/>
        <p:txBody>
          <a:bodyPr/>
          <a:lstStyle/>
          <a:p>
            <a:endParaRPr lang="en-US" dirty="0"/>
          </a:p>
        </p:txBody>
      </p:sp>
      <p:pic>
        <p:nvPicPr>
          <p:cNvPr id="27" name="Picture Placeholder 40"/>
          <p:cNvPicPr>
            <a:picLocks noGrp="1"/>
          </p:cNvPicPr>
          <p:nvPr>
            <p:ph type="pic" sz="quarter" idx="13"/>
          </p:nvPr>
        </p:nvPicPr>
        <p:blipFill>
          <a:blip r:embed="rId2">
            <a:extLst>
              <a:ext uri="{28A0092B-C50C-407E-A947-70E740481C1C}">
                <a14:useLocalDpi xmlns:a14="http://schemas.microsoft.com/office/drawing/2010/main" val="0"/>
              </a:ext>
            </a:extLst>
          </a:blip>
          <a:srcRect l="37" r="37"/>
          <a:stretch>
            <a:fillRect/>
          </a:stretch>
        </p:blipFill>
        <p:spPr bwMode="auto">
          <a:prstGeom prst="rect">
            <a:avLst/>
          </a:prstGeom>
          <a:noFill/>
          <a:ln>
            <a:noFill/>
          </a:ln>
        </p:spPr>
      </p:pic>
    </p:spTree>
    <p:extLst>
      <p:ext uri="{BB962C8B-B14F-4D97-AF65-F5344CB8AC3E}">
        <p14:creationId xmlns:p14="http://schemas.microsoft.com/office/powerpoint/2010/main" val="3682751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9D6FB1-6918-78DD-C091-C84520C38D07}"/>
              </a:ext>
            </a:extLst>
          </p:cNvPr>
          <p:cNvSpPr>
            <a:spLocks noGrp="1"/>
          </p:cNvSpPr>
          <p:nvPr>
            <p:ph type="ctrTitle"/>
          </p:nvPr>
        </p:nvSpPr>
        <p:spPr/>
        <p:txBody>
          <a:bodyPr lIns="91440" tIns="45720" rIns="91440" bIns="45720" anchor="b"/>
          <a:lstStyle/>
          <a:p>
            <a:r>
              <a:rPr lang="en-US">
                <a:ea typeface="Calibri Light"/>
                <a:cs typeface="Calibri Light"/>
              </a:rPr>
              <a:t>St Mary's RC Primary School, Bathgate </a:t>
            </a:r>
            <a:endParaRPr lang="en-US"/>
          </a:p>
        </p:txBody>
      </p:sp>
      <p:sp>
        <p:nvSpPr>
          <p:cNvPr id="4" name="Text Placeholder 3">
            <a:extLst>
              <a:ext uri="{FF2B5EF4-FFF2-40B4-BE49-F238E27FC236}">
                <a16:creationId xmlns:a16="http://schemas.microsoft.com/office/drawing/2014/main" id="{DC74CB03-B27F-9FF1-7917-92BF72AB320F}"/>
              </a:ext>
            </a:extLst>
          </p:cNvPr>
          <p:cNvSpPr>
            <a:spLocks noGrp="1"/>
          </p:cNvSpPr>
          <p:nvPr>
            <p:ph type="body" sz="half" idx="12"/>
          </p:nvPr>
        </p:nvSpPr>
        <p:spPr/>
        <p:txBody>
          <a:bodyPr lIns="91440" tIns="45720" rIns="91440" bIns="45720" anchor="t"/>
          <a:lstStyle/>
          <a:p>
            <a:r>
              <a:rPr lang="en-US" sz="1400" i="0">
                <a:solidFill>
                  <a:srgbClr val="000000"/>
                </a:solidFill>
              </a:rPr>
              <a:t>Provide high-quality, </a:t>
            </a:r>
            <a:r>
              <a:rPr lang="en-US" sz="1400" i="0" err="1">
                <a:solidFill>
                  <a:srgbClr val="000000"/>
                </a:solidFill>
              </a:rPr>
              <a:t>personalised</a:t>
            </a:r>
            <a:r>
              <a:rPr lang="en-US" sz="1400" i="0">
                <a:solidFill>
                  <a:srgbClr val="000000"/>
                </a:solidFill>
              </a:rPr>
              <a:t> learning experiences that enable all pupils to thrive, achieve their full potential, and develop as successful learners </a:t>
            </a:r>
            <a:endParaRPr lang="en-US"/>
          </a:p>
        </p:txBody>
      </p:sp>
      <p:sp>
        <p:nvSpPr>
          <p:cNvPr id="5" name="Text Placeholder 4">
            <a:extLst>
              <a:ext uri="{FF2B5EF4-FFF2-40B4-BE49-F238E27FC236}">
                <a16:creationId xmlns:a16="http://schemas.microsoft.com/office/drawing/2014/main" id="{8E3FE855-17BD-BAF3-DA24-0F56A9EEB17C}"/>
              </a:ext>
            </a:extLst>
          </p:cNvPr>
          <p:cNvSpPr>
            <a:spLocks noGrp="1"/>
          </p:cNvSpPr>
          <p:nvPr>
            <p:ph type="body" sz="half" idx="14"/>
          </p:nvPr>
        </p:nvSpPr>
        <p:spPr/>
        <p:txBody>
          <a:bodyPr lIns="91440" tIns="45720" rIns="91440" bIns="45720" anchor="t"/>
          <a:lstStyle/>
          <a:p>
            <a:r>
              <a:rPr lang="en-US">
                <a:ea typeface="Calibri"/>
                <a:cs typeface="Calibri"/>
              </a:rPr>
              <a:t>2025-26</a:t>
            </a:r>
            <a:endParaRPr lang="en-US"/>
          </a:p>
        </p:txBody>
      </p:sp>
      <p:sp>
        <p:nvSpPr>
          <p:cNvPr id="18" name="Text Placeholder 17">
            <a:extLst>
              <a:ext uri="{FF2B5EF4-FFF2-40B4-BE49-F238E27FC236}">
                <a16:creationId xmlns:a16="http://schemas.microsoft.com/office/drawing/2014/main" id="{FB71CC04-EED7-F0F4-17CC-2CA878F1BD9E}"/>
              </a:ext>
            </a:extLst>
          </p:cNvPr>
          <p:cNvSpPr>
            <a:spLocks noGrp="1"/>
          </p:cNvSpPr>
          <p:nvPr>
            <p:ph type="body" sz="half" idx="27"/>
          </p:nvPr>
        </p:nvSpPr>
        <p:spPr/>
        <p:txBody>
          <a:bodyPr lIns="91440" tIns="45720" rIns="91440" bIns="45720" anchor="t"/>
          <a:lstStyle/>
          <a:p>
            <a:r>
              <a:rPr lang="en-US">
                <a:ea typeface="Calibri"/>
                <a:cs typeface="Calibri"/>
              </a:rPr>
              <a:t>Y</a:t>
            </a:r>
            <a:endParaRPr lang="en-US"/>
          </a:p>
        </p:txBody>
      </p:sp>
      <p:sp>
        <p:nvSpPr>
          <p:cNvPr id="22" name="Text Placeholder 21">
            <a:extLst>
              <a:ext uri="{FF2B5EF4-FFF2-40B4-BE49-F238E27FC236}">
                <a16:creationId xmlns:a16="http://schemas.microsoft.com/office/drawing/2014/main" id="{7E321C29-7C2C-A1C5-C098-DD36F05981EF}"/>
              </a:ext>
            </a:extLst>
          </p:cNvPr>
          <p:cNvSpPr>
            <a:spLocks noGrp="1"/>
          </p:cNvSpPr>
          <p:nvPr>
            <p:ph type="body" sz="half" idx="31"/>
          </p:nvPr>
        </p:nvSpPr>
        <p:spPr/>
        <p:txBody>
          <a:bodyPr lIns="91440" tIns="45720" rIns="91440" bIns="45720" anchor="t"/>
          <a:lstStyle/>
          <a:p>
            <a:r>
              <a:rPr lang="en-US">
                <a:ea typeface="Calibri"/>
                <a:cs typeface="Calibri"/>
              </a:rPr>
              <a:t>Y</a:t>
            </a:r>
            <a:endParaRPr lang="en-US"/>
          </a:p>
        </p:txBody>
      </p:sp>
      <p:sp>
        <p:nvSpPr>
          <p:cNvPr id="24" name="Text Placeholder 23">
            <a:extLst>
              <a:ext uri="{FF2B5EF4-FFF2-40B4-BE49-F238E27FC236}">
                <a16:creationId xmlns:a16="http://schemas.microsoft.com/office/drawing/2014/main" id="{A84B57B2-7DA9-3071-D42D-EF53FDB52449}"/>
              </a:ext>
            </a:extLst>
          </p:cNvPr>
          <p:cNvSpPr>
            <a:spLocks noGrp="1"/>
          </p:cNvSpPr>
          <p:nvPr>
            <p:ph type="body" sz="half" idx="33"/>
          </p:nvPr>
        </p:nvSpPr>
        <p:spPr/>
        <p:txBody>
          <a:bodyPr lIns="91440" tIns="45720" rIns="91440" bIns="45720" anchor="t"/>
          <a:lstStyle/>
          <a:p>
            <a:r>
              <a:rPr lang="en-US">
                <a:ea typeface="Calibri"/>
                <a:cs typeface="Calibri"/>
              </a:rPr>
              <a:t>Y</a:t>
            </a:r>
            <a:endParaRPr lang="en-US"/>
          </a:p>
        </p:txBody>
      </p:sp>
      <p:sp>
        <p:nvSpPr>
          <p:cNvPr id="25" name="Text Placeholder 24">
            <a:extLst>
              <a:ext uri="{FF2B5EF4-FFF2-40B4-BE49-F238E27FC236}">
                <a16:creationId xmlns:a16="http://schemas.microsoft.com/office/drawing/2014/main" id="{43798DF3-C839-83E6-23C9-57926DE163B8}"/>
              </a:ext>
            </a:extLst>
          </p:cNvPr>
          <p:cNvSpPr>
            <a:spLocks noGrp="1"/>
          </p:cNvSpPr>
          <p:nvPr>
            <p:ph type="body" sz="half" idx="34"/>
          </p:nvPr>
        </p:nvSpPr>
        <p:spPr/>
        <p:txBody>
          <a:bodyPr lIns="91440" tIns="45720" rIns="91440" bIns="45720" anchor="t"/>
          <a:lstStyle/>
          <a:p>
            <a:r>
              <a:rPr lang="en-US">
                <a:ea typeface="Calibri"/>
                <a:cs typeface="Calibri"/>
              </a:rPr>
              <a:t>Y</a:t>
            </a:r>
            <a:endParaRPr lang="en-US"/>
          </a:p>
        </p:txBody>
      </p:sp>
      <p:sp>
        <p:nvSpPr>
          <p:cNvPr id="26" name="Text Placeholder 25">
            <a:extLst>
              <a:ext uri="{FF2B5EF4-FFF2-40B4-BE49-F238E27FC236}">
                <a16:creationId xmlns:a16="http://schemas.microsoft.com/office/drawing/2014/main" id="{41878002-79F9-489F-9A1E-5A95A9D8D9F3}"/>
              </a:ext>
            </a:extLst>
          </p:cNvPr>
          <p:cNvSpPr>
            <a:spLocks noGrp="1"/>
          </p:cNvSpPr>
          <p:nvPr>
            <p:ph type="body" sz="half" idx="35"/>
          </p:nvPr>
        </p:nvSpPr>
        <p:spPr/>
        <p:txBody>
          <a:bodyPr lIns="91440" tIns="45720" rIns="91440" bIns="45720" anchor="t"/>
          <a:lstStyle/>
          <a:p>
            <a:r>
              <a:rPr lang="en-US">
                <a:ea typeface="Calibri"/>
                <a:cs typeface="Calibri"/>
              </a:rPr>
              <a:t>Y</a:t>
            </a:r>
            <a:endParaRPr lang="en-US"/>
          </a:p>
        </p:txBody>
      </p:sp>
      <p:sp>
        <p:nvSpPr>
          <p:cNvPr id="27" name="Text Placeholder 26">
            <a:extLst>
              <a:ext uri="{FF2B5EF4-FFF2-40B4-BE49-F238E27FC236}">
                <a16:creationId xmlns:a16="http://schemas.microsoft.com/office/drawing/2014/main" id="{DB797D4B-BEAE-0006-A3A0-F234C66EA9EA}"/>
              </a:ext>
            </a:extLst>
          </p:cNvPr>
          <p:cNvSpPr>
            <a:spLocks noGrp="1"/>
          </p:cNvSpPr>
          <p:nvPr>
            <p:ph type="body" sz="half" idx="36"/>
          </p:nvPr>
        </p:nvSpPr>
        <p:spPr/>
        <p:txBody>
          <a:bodyPr lIns="91440" tIns="45720" rIns="91440" bIns="45720" anchor="t"/>
          <a:lstStyle/>
          <a:p>
            <a:r>
              <a:rPr lang="en-US">
                <a:ea typeface="Calibri"/>
                <a:cs typeface="Calibri"/>
              </a:rPr>
              <a:t>Y</a:t>
            </a:r>
            <a:endParaRPr lang="en-US"/>
          </a:p>
        </p:txBody>
      </p:sp>
      <p:sp>
        <p:nvSpPr>
          <p:cNvPr id="28" name="Text Placeholder 27">
            <a:extLst>
              <a:ext uri="{FF2B5EF4-FFF2-40B4-BE49-F238E27FC236}">
                <a16:creationId xmlns:a16="http://schemas.microsoft.com/office/drawing/2014/main" id="{4D6EAF44-3B9C-67E6-E344-D05D092722F5}"/>
              </a:ext>
            </a:extLst>
          </p:cNvPr>
          <p:cNvSpPr>
            <a:spLocks noGrp="1"/>
          </p:cNvSpPr>
          <p:nvPr>
            <p:ph type="body" sz="half" idx="37"/>
          </p:nvPr>
        </p:nvSpPr>
        <p:spPr/>
        <p:txBody>
          <a:bodyPr lIns="91440" tIns="45720" rIns="91440" bIns="45720" anchor="t"/>
          <a:lstStyle/>
          <a:p>
            <a:r>
              <a:rPr lang="en-US">
                <a:ea typeface="Calibri"/>
                <a:cs typeface="Calibri"/>
              </a:rPr>
              <a:t>Y</a:t>
            </a:r>
            <a:endParaRPr lang="en-US"/>
          </a:p>
        </p:txBody>
      </p:sp>
      <p:sp>
        <p:nvSpPr>
          <p:cNvPr id="29" name="Text Placeholder 28">
            <a:extLst>
              <a:ext uri="{FF2B5EF4-FFF2-40B4-BE49-F238E27FC236}">
                <a16:creationId xmlns:a16="http://schemas.microsoft.com/office/drawing/2014/main" id="{AAF6E635-593C-7AEA-BDC4-80FF6B59DA18}"/>
              </a:ext>
            </a:extLst>
          </p:cNvPr>
          <p:cNvSpPr>
            <a:spLocks noGrp="1"/>
          </p:cNvSpPr>
          <p:nvPr>
            <p:ph type="body" sz="half" idx="38"/>
          </p:nvPr>
        </p:nvSpPr>
        <p:spPr/>
        <p:txBody>
          <a:bodyPr lIns="91440" tIns="45720" rIns="91440" bIns="45720" anchor="t"/>
          <a:lstStyle/>
          <a:p>
            <a:r>
              <a:rPr lang="en-US">
                <a:ea typeface="Calibri"/>
                <a:cs typeface="Calibri"/>
              </a:rPr>
              <a:t>Y</a:t>
            </a:r>
            <a:endParaRPr lang="en-US"/>
          </a:p>
        </p:txBody>
      </p:sp>
      <p:sp>
        <p:nvSpPr>
          <p:cNvPr id="30" name="Text Placeholder 29">
            <a:extLst>
              <a:ext uri="{FF2B5EF4-FFF2-40B4-BE49-F238E27FC236}">
                <a16:creationId xmlns:a16="http://schemas.microsoft.com/office/drawing/2014/main" id="{1C66F229-496D-0261-8714-F8F8A4561447}"/>
              </a:ext>
            </a:extLst>
          </p:cNvPr>
          <p:cNvSpPr>
            <a:spLocks noGrp="1"/>
          </p:cNvSpPr>
          <p:nvPr>
            <p:ph type="body" sz="half" idx="39"/>
          </p:nvPr>
        </p:nvSpPr>
        <p:spPr/>
        <p:txBody>
          <a:bodyPr lIns="91440" tIns="45720" rIns="91440" bIns="45720" anchor="t"/>
          <a:lstStyle/>
          <a:p>
            <a:r>
              <a:rPr lang="en-US">
                <a:ea typeface="Calibri"/>
                <a:cs typeface="Calibri"/>
              </a:rPr>
              <a:t>Y</a:t>
            </a:r>
            <a:endParaRPr lang="en-US"/>
          </a:p>
        </p:txBody>
      </p:sp>
      <p:sp>
        <p:nvSpPr>
          <p:cNvPr id="31" name="Text Placeholder 30">
            <a:extLst>
              <a:ext uri="{FF2B5EF4-FFF2-40B4-BE49-F238E27FC236}">
                <a16:creationId xmlns:a16="http://schemas.microsoft.com/office/drawing/2014/main" id="{04164F90-47C7-C6CC-F4F2-99EDA4B7D526}"/>
              </a:ext>
            </a:extLst>
          </p:cNvPr>
          <p:cNvSpPr>
            <a:spLocks noGrp="1"/>
          </p:cNvSpPr>
          <p:nvPr>
            <p:ph type="body" sz="half" idx="40"/>
          </p:nvPr>
        </p:nvSpPr>
        <p:spPr/>
        <p:txBody>
          <a:bodyPr lIns="91440" tIns="45720" rIns="91440" bIns="45720" anchor="t"/>
          <a:lstStyle/>
          <a:p>
            <a:r>
              <a:rPr lang="en-US">
                <a:ea typeface="Calibri"/>
                <a:cs typeface="Calibri"/>
              </a:rPr>
              <a:t>Y</a:t>
            </a:r>
            <a:endParaRPr lang="en-US"/>
          </a:p>
        </p:txBody>
      </p:sp>
      <p:sp>
        <p:nvSpPr>
          <p:cNvPr id="32" name="Text Placeholder 31">
            <a:extLst>
              <a:ext uri="{FF2B5EF4-FFF2-40B4-BE49-F238E27FC236}">
                <a16:creationId xmlns:a16="http://schemas.microsoft.com/office/drawing/2014/main" id="{357F3758-0612-6EC2-5D8E-F40197D5697E}"/>
              </a:ext>
            </a:extLst>
          </p:cNvPr>
          <p:cNvSpPr>
            <a:spLocks noGrp="1"/>
          </p:cNvSpPr>
          <p:nvPr>
            <p:ph type="body" sz="half" idx="41"/>
          </p:nvPr>
        </p:nvSpPr>
        <p:spPr/>
        <p:txBody>
          <a:bodyPr lIns="91440" tIns="45720" rIns="91440" bIns="45720" anchor="t"/>
          <a:lstStyle/>
          <a:p>
            <a:r>
              <a:rPr lang="en-US">
                <a:ea typeface="Calibri"/>
                <a:cs typeface="Calibri"/>
              </a:rPr>
              <a:t>Y</a:t>
            </a:r>
            <a:endParaRPr lang="en-US"/>
          </a:p>
        </p:txBody>
      </p:sp>
      <p:sp>
        <p:nvSpPr>
          <p:cNvPr id="34" name="Text Placeholder 33">
            <a:extLst>
              <a:ext uri="{FF2B5EF4-FFF2-40B4-BE49-F238E27FC236}">
                <a16:creationId xmlns:a16="http://schemas.microsoft.com/office/drawing/2014/main" id="{7B5BA1A8-B77B-C478-2738-32E417CF6080}"/>
              </a:ext>
            </a:extLst>
          </p:cNvPr>
          <p:cNvSpPr>
            <a:spLocks noGrp="1"/>
          </p:cNvSpPr>
          <p:nvPr>
            <p:ph type="body" sz="half" idx="43"/>
          </p:nvPr>
        </p:nvSpPr>
        <p:spPr/>
        <p:txBody>
          <a:bodyPr lIns="91440" tIns="45720" rIns="91440" bIns="45720" anchor="t"/>
          <a:lstStyle/>
          <a:p>
            <a:r>
              <a:rPr lang="en-US">
                <a:ea typeface="Calibri"/>
                <a:cs typeface="Calibri"/>
              </a:rPr>
              <a:t>Y</a:t>
            </a:r>
            <a:endParaRPr lang="en-US"/>
          </a:p>
        </p:txBody>
      </p:sp>
      <p:sp>
        <p:nvSpPr>
          <p:cNvPr id="35" name="Text Placeholder 34">
            <a:extLst>
              <a:ext uri="{FF2B5EF4-FFF2-40B4-BE49-F238E27FC236}">
                <a16:creationId xmlns:a16="http://schemas.microsoft.com/office/drawing/2014/main" id="{07B0D2E0-A348-A25C-3988-AFFED4857B93}"/>
              </a:ext>
            </a:extLst>
          </p:cNvPr>
          <p:cNvSpPr>
            <a:spLocks noGrp="1"/>
          </p:cNvSpPr>
          <p:nvPr>
            <p:ph type="body" sz="half" idx="44"/>
          </p:nvPr>
        </p:nvSpPr>
        <p:spPr/>
        <p:txBody>
          <a:bodyPr lIns="91440" tIns="45720" rIns="91440" bIns="45720" anchor="t"/>
          <a:lstStyle/>
          <a:p>
            <a:r>
              <a:rPr lang="en-US">
                <a:ea typeface="Calibri"/>
                <a:cs typeface="Calibri"/>
              </a:rPr>
              <a:t>Y</a:t>
            </a:r>
            <a:endParaRPr lang="en-US"/>
          </a:p>
        </p:txBody>
      </p:sp>
      <p:sp>
        <p:nvSpPr>
          <p:cNvPr id="20" name="Text Placeholder 17">
            <a:extLst>
              <a:ext uri="{FF2B5EF4-FFF2-40B4-BE49-F238E27FC236}">
                <a16:creationId xmlns:a16="http://schemas.microsoft.com/office/drawing/2014/main" id="{FB71CC04-EED7-F0F4-17CC-2CA878F1BD9E}"/>
              </a:ext>
            </a:extLst>
          </p:cNvPr>
          <p:cNvSpPr>
            <a:spLocks noGrp="1"/>
          </p:cNvSpPr>
          <p:nvPr>
            <p:ph type="body" sz="half" idx="27"/>
          </p:nvPr>
        </p:nvSpPr>
        <p:spPr>
          <a:xfrm>
            <a:off x="4135230" y="5617168"/>
            <a:ext cx="163609" cy="234455"/>
          </a:xfrm>
        </p:spPr>
        <p:txBody>
          <a:bodyPr lIns="91440" tIns="45720" rIns="91440" bIns="45720" anchor="t"/>
          <a:lstStyle/>
          <a:p>
            <a:r>
              <a:rPr lang="en-US">
                <a:ea typeface="Calibri"/>
                <a:cs typeface="Calibri"/>
              </a:rPr>
              <a:t>Y</a:t>
            </a:r>
            <a:endParaRPr lang="en-US"/>
          </a:p>
        </p:txBody>
      </p:sp>
      <p:sp>
        <p:nvSpPr>
          <p:cNvPr id="21" name="Text Placeholder 17">
            <a:extLst>
              <a:ext uri="{FF2B5EF4-FFF2-40B4-BE49-F238E27FC236}">
                <a16:creationId xmlns:a16="http://schemas.microsoft.com/office/drawing/2014/main" id="{FB71CC04-EED7-F0F4-17CC-2CA878F1BD9E}"/>
              </a:ext>
            </a:extLst>
          </p:cNvPr>
          <p:cNvSpPr>
            <a:spLocks noGrp="1"/>
          </p:cNvSpPr>
          <p:nvPr>
            <p:ph type="body" sz="half" idx="27"/>
          </p:nvPr>
        </p:nvSpPr>
        <p:spPr>
          <a:xfrm>
            <a:off x="1642569" y="5616185"/>
            <a:ext cx="207620" cy="237187"/>
          </a:xfrm>
        </p:spPr>
        <p:txBody>
          <a:bodyPr lIns="91440" tIns="45720" rIns="91440" bIns="45720" anchor="t"/>
          <a:lstStyle/>
          <a:p>
            <a:r>
              <a:rPr lang="en-US">
                <a:ea typeface="Calibri"/>
                <a:cs typeface="Calibri"/>
              </a:rPr>
              <a:t>Y</a:t>
            </a:r>
            <a:endParaRPr lang="en-US"/>
          </a:p>
        </p:txBody>
      </p:sp>
      <p:sp>
        <p:nvSpPr>
          <p:cNvPr id="23" name="Text Placeholder 17">
            <a:extLst>
              <a:ext uri="{FF2B5EF4-FFF2-40B4-BE49-F238E27FC236}">
                <a16:creationId xmlns:a16="http://schemas.microsoft.com/office/drawing/2014/main" id="{FB71CC04-EED7-F0F4-17CC-2CA878F1BD9E}"/>
              </a:ext>
            </a:extLst>
          </p:cNvPr>
          <p:cNvSpPr>
            <a:spLocks noGrp="1"/>
          </p:cNvSpPr>
          <p:nvPr>
            <p:ph type="body" sz="half" idx="27"/>
          </p:nvPr>
        </p:nvSpPr>
        <p:spPr>
          <a:xfrm>
            <a:off x="4459598" y="5616705"/>
            <a:ext cx="207620" cy="237187"/>
          </a:xfrm>
        </p:spPr>
        <p:txBody>
          <a:bodyPr lIns="91440" tIns="45720" rIns="91440" bIns="45720" anchor="t"/>
          <a:lstStyle/>
          <a:p>
            <a:r>
              <a:rPr lang="en-US">
                <a:ea typeface="Calibri"/>
                <a:cs typeface="Calibri"/>
              </a:rPr>
              <a:t>Y</a:t>
            </a:r>
            <a:endParaRPr lang="en-US"/>
          </a:p>
        </p:txBody>
      </p:sp>
      <p:sp>
        <p:nvSpPr>
          <p:cNvPr id="33" name="Text Placeholder 17">
            <a:extLst>
              <a:ext uri="{FF2B5EF4-FFF2-40B4-BE49-F238E27FC236}">
                <a16:creationId xmlns:a16="http://schemas.microsoft.com/office/drawing/2014/main" id="{FB71CC04-EED7-F0F4-17CC-2CA878F1BD9E}"/>
              </a:ext>
            </a:extLst>
          </p:cNvPr>
          <p:cNvSpPr>
            <a:spLocks noGrp="1"/>
          </p:cNvSpPr>
          <p:nvPr>
            <p:ph type="body" sz="half" idx="27"/>
          </p:nvPr>
        </p:nvSpPr>
        <p:spPr>
          <a:xfrm>
            <a:off x="2028803" y="5607616"/>
            <a:ext cx="207620" cy="237187"/>
          </a:xfrm>
        </p:spPr>
        <p:txBody>
          <a:bodyPr lIns="91440" tIns="45720" rIns="91440" bIns="45720" anchor="t"/>
          <a:lstStyle/>
          <a:p>
            <a:r>
              <a:rPr lang="en-US">
                <a:ea typeface="Calibri"/>
                <a:cs typeface="Calibri"/>
              </a:rPr>
              <a:t>Y</a:t>
            </a:r>
            <a:endParaRPr lang="en-US"/>
          </a:p>
        </p:txBody>
      </p:sp>
      <p:pic>
        <p:nvPicPr>
          <p:cNvPr id="36" name="Picture Placeholder 40"/>
          <p:cNvPicPr>
            <a:picLocks noGrp="1"/>
          </p:cNvPicPr>
          <p:nvPr>
            <p:ph type="pic" sz="quarter" idx="13"/>
          </p:nvPr>
        </p:nvPicPr>
        <p:blipFill>
          <a:blip r:embed="rId3">
            <a:extLst>
              <a:ext uri="{28A0092B-C50C-407E-A947-70E740481C1C}">
                <a14:useLocalDpi xmlns:a14="http://schemas.microsoft.com/office/drawing/2010/main" val="0"/>
              </a:ext>
            </a:extLst>
          </a:blip>
          <a:srcRect l="37" r="37"/>
          <a:stretch>
            <a:fillRect/>
          </a:stretch>
        </p:blipFill>
        <p:spPr bwMode="auto">
          <a:prstGeom prst="rect">
            <a:avLst/>
          </a:prstGeom>
          <a:noFill/>
          <a:ln>
            <a:noFill/>
          </a:ln>
        </p:spPr>
      </p:pic>
    </p:spTree>
    <p:extLst>
      <p:ext uri="{BB962C8B-B14F-4D97-AF65-F5344CB8AC3E}">
        <p14:creationId xmlns:p14="http://schemas.microsoft.com/office/powerpoint/2010/main" val="999876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6789A4-6BC3-FAF6-E75A-32390C25447D}"/>
              </a:ext>
            </a:extLst>
          </p:cNvPr>
          <p:cNvSpPr>
            <a:spLocks noGrp="1"/>
          </p:cNvSpPr>
          <p:nvPr>
            <p:ph type="ctrTitle"/>
          </p:nvPr>
        </p:nvSpPr>
        <p:spPr/>
        <p:txBody>
          <a:bodyPr lIns="91440" tIns="45720" rIns="91440" bIns="45720" anchor="b"/>
          <a:lstStyle/>
          <a:p>
            <a:r>
              <a:rPr lang="en-US">
                <a:cs typeface="Calibri Light"/>
              </a:rPr>
              <a:t>St Mary's RC Primary School, Bathgate</a:t>
            </a:r>
            <a:endParaRPr lang="en-US"/>
          </a:p>
        </p:txBody>
      </p:sp>
      <p:sp>
        <p:nvSpPr>
          <p:cNvPr id="4" name="Text Placeholder 3">
            <a:extLst>
              <a:ext uri="{FF2B5EF4-FFF2-40B4-BE49-F238E27FC236}">
                <a16:creationId xmlns:a16="http://schemas.microsoft.com/office/drawing/2014/main" id="{D1127CB9-AC84-96DB-B808-55C88633C434}"/>
              </a:ext>
            </a:extLst>
          </p:cNvPr>
          <p:cNvSpPr>
            <a:spLocks noGrp="1"/>
          </p:cNvSpPr>
          <p:nvPr>
            <p:ph type="body" sz="half" idx="12"/>
          </p:nvPr>
        </p:nvSpPr>
        <p:spPr>
          <a:xfrm>
            <a:off x="234842" y="2936681"/>
            <a:ext cx="3465621" cy="2506857"/>
          </a:xfrm>
        </p:spPr>
        <p:txBody>
          <a:bodyPr lIns="91440" tIns="45720" rIns="91440" bIns="45720" anchor="t"/>
          <a:lstStyle/>
          <a:p>
            <a:r>
              <a:rPr lang="en-US" sz="1100" i="0" dirty="0">
                <a:cs typeface="Calibri"/>
              </a:rPr>
              <a:t>-</a:t>
            </a:r>
            <a:r>
              <a:rPr lang="en-US" sz="1100" i="0" dirty="0">
                <a:ea typeface="+mn-lt"/>
                <a:cs typeface="+mn-lt"/>
              </a:rPr>
              <a:t>Assessment integral to our planning of learning and teaching.</a:t>
            </a:r>
            <a:endParaRPr lang="en-US" sz="1100" dirty="0">
              <a:ea typeface="+mn-lt"/>
              <a:cs typeface="+mn-lt"/>
            </a:endParaRPr>
          </a:p>
          <a:p>
            <a:r>
              <a:rPr lang="en-US" sz="1100" i="0" dirty="0">
                <a:ea typeface="+mn-lt"/>
                <a:cs typeface="+mn-lt"/>
              </a:rPr>
              <a:t>-At key milestones, assessments provide reliable evidence</a:t>
            </a:r>
            <a:r>
              <a:rPr lang="en-US" sz="1100" i="0" dirty="0">
                <a:cs typeface="Calibri"/>
              </a:rPr>
              <a:t>.</a:t>
            </a:r>
            <a:endParaRPr lang="en-US" sz="1100" dirty="0">
              <a:cs typeface="Calibri"/>
            </a:endParaRPr>
          </a:p>
          <a:p>
            <a:r>
              <a:rPr lang="en-US" sz="1100" i="0" dirty="0">
                <a:cs typeface="Calibri"/>
              </a:rPr>
              <a:t>-</a:t>
            </a:r>
            <a:r>
              <a:rPr lang="en-US" sz="1100" i="0" dirty="0">
                <a:ea typeface="+mn-lt"/>
                <a:cs typeface="+mn-lt"/>
              </a:rPr>
              <a:t>Effective differentiation ensures appropriate support and challenge, leading to progress in learning. </a:t>
            </a:r>
            <a:endParaRPr lang="en-US" sz="1100" dirty="0">
              <a:cs typeface="Calibri"/>
            </a:endParaRPr>
          </a:p>
          <a:p>
            <a:r>
              <a:rPr lang="en-US" sz="1100" i="0" dirty="0">
                <a:ea typeface="+mn-lt"/>
                <a:cs typeface="+mn-lt"/>
              </a:rPr>
              <a:t>-Learners’ experiences are appropriately challenging and enjoyable and well matched to their needs and interests.</a:t>
            </a:r>
            <a:endParaRPr lang="en-US" sz="1100" dirty="0"/>
          </a:p>
          <a:p>
            <a:r>
              <a:rPr lang="en-US" sz="1100" dirty="0">
                <a:ea typeface="+mn-lt"/>
                <a:cs typeface="+mn-lt"/>
              </a:rPr>
              <a:t>-</a:t>
            </a:r>
            <a:r>
              <a:rPr lang="en-US" sz="1100" i="0" dirty="0">
                <a:ea typeface="+mn-lt"/>
                <a:cs typeface="+mn-lt"/>
              </a:rPr>
              <a:t>Feedback used effectively to inform and support progress in learning. </a:t>
            </a:r>
          </a:p>
          <a:p>
            <a:r>
              <a:rPr lang="en-US" sz="1100" i="0" dirty="0">
                <a:ea typeface="+mn-lt"/>
                <a:cs typeface="+mn-lt"/>
              </a:rPr>
              <a:t>-Pupil voice influences learning. </a:t>
            </a:r>
          </a:p>
          <a:p>
            <a:endParaRPr lang="en-US" i="0" dirty="0">
              <a:cs typeface="Calibri" panose="020F0502020204030204"/>
            </a:endParaRPr>
          </a:p>
        </p:txBody>
      </p:sp>
      <p:sp>
        <p:nvSpPr>
          <p:cNvPr id="5" name="Text Placeholder 4">
            <a:extLst>
              <a:ext uri="{FF2B5EF4-FFF2-40B4-BE49-F238E27FC236}">
                <a16:creationId xmlns:a16="http://schemas.microsoft.com/office/drawing/2014/main" id="{711E8C16-02C7-8E2B-6E49-F7A9D0083E89}"/>
              </a:ext>
            </a:extLst>
          </p:cNvPr>
          <p:cNvSpPr>
            <a:spLocks noGrp="1"/>
          </p:cNvSpPr>
          <p:nvPr>
            <p:ph type="body" sz="half" idx="14"/>
          </p:nvPr>
        </p:nvSpPr>
        <p:spPr/>
        <p:txBody>
          <a:bodyPr lIns="91440" tIns="45720" rIns="91440" bIns="45720" anchor="t"/>
          <a:lstStyle/>
          <a:p>
            <a:r>
              <a:rPr lang="en-US">
                <a:ea typeface="Calibri"/>
                <a:cs typeface="Calibri"/>
              </a:rPr>
              <a:t>2025-26</a:t>
            </a:r>
            <a:endParaRPr lang="en-US"/>
          </a:p>
        </p:txBody>
      </p:sp>
      <p:sp>
        <p:nvSpPr>
          <p:cNvPr id="6" name="Text Placeholder 5">
            <a:extLst>
              <a:ext uri="{FF2B5EF4-FFF2-40B4-BE49-F238E27FC236}">
                <a16:creationId xmlns:a16="http://schemas.microsoft.com/office/drawing/2014/main" id="{F5B92B62-34BA-198B-283B-4C3C8767E1D1}"/>
              </a:ext>
            </a:extLst>
          </p:cNvPr>
          <p:cNvSpPr>
            <a:spLocks noGrp="1"/>
          </p:cNvSpPr>
          <p:nvPr>
            <p:ph type="body" sz="half" idx="15"/>
          </p:nvPr>
        </p:nvSpPr>
        <p:spPr/>
        <p:txBody>
          <a:bodyPr lIns="91440" tIns="45720" rIns="91440" bIns="45720" anchor="t"/>
          <a:lstStyle/>
          <a:p>
            <a:r>
              <a:rPr lang="en-US" sz="1100" i="0" dirty="0">
                <a:ea typeface="+mn-lt"/>
                <a:cs typeface="+mn-lt"/>
              </a:rPr>
              <a:t>-Learners exercising choice, including the appropriate use of digital technology, and taking increasing responsibility as they become more independent in their learning.</a:t>
            </a:r>
          </a:p>
          <a:p>
            <a:r>
              <a:rPr lang="en-US" sz="1100" i="0" dirty="0">
                <a:cs typeface="Calibri"/>
              </a:rPr>
              <a:t>-</a:t>
            </a:r>
            <a:r>
              <a:rPr lang="en-US" sz="1100" i="0" dirty="0">
                <a:ea typeface="+mn-lt"/>
                <a:cs typeface="+mn-lt"/>
              </a:rPr>
              <a:t>Use of feedback to effectively inform and support progress in learning.</a:t>
            </a:r>
            <a:endParaRPr lang="en-US" sz="1100" dirty="0">
              <a:ea typeface="+mn-lt"/>
              <a:cs typeface="+mn-lt"/>
            </a:endParaRPr>
          </a:p>
          <a:p>
            <a:r>
              <a:rPr lang="en-US" sz="1100" i="0" dirty="0">
                <a:cs typeface="Calibri"/>
              </a:rPr>
              <a:t>-Use a variety of assessment approaches to allow learners to demonstrate their knowledge and understanding, skills, attributes and capabilities in different contexts across the curriculum.</a:t>
            </a:r>
            <a:endParaRPr lang="en-US" sz="1100" dirty="0"/>
          </a:p>
          <a:p>
            <a:r>
              <a:rPr lang="en-US" i="0" dirty="0">
                <a:cs typeface="Calibri"/>
              </a:rPr>
              <a:t>-Pupil voice is integral to shaping learning. </a:t>
            </a:r>
          </a:p>
        </p:txBody>
      </p:sp>
      <p:sp>
        <p:nvSpPr>
          <p:cNvPr id="7" name="Text Placeholder 6">
            <a:extLst>
              <a:ext uri="{FF2B5EF4-FFF2-40B4-BE49-F238E27FC236}">
                <a16:creationId xmlns:a16="http://schemas.microsoft.com/office/drawing/2014/main" id="{E4552A4C-9E83-A397-9379-BB0F3B4D7DD7}"/>
              </a:ext>
            </a:extLst>
          </p:cNvPr>
          <p:cNvSpPr>
            <a:spLocks noGrp="1"/>
          </p:cNvSpPr>
          <p:nvPr>
            <p:ph type="body" sz="half" idx="16"/>
          </p:nvPr>
        </p:nvSpPr>
        <p:spPr/>
        <p:txBody>
          <a:bodyPr lIns="91440" tIns="45720" rIns="91440" bIns="45720" anchor="t"/>
          <a:lstStyle/>
          <a:p>
            <a:endParaRPr lang="en-US" i="0">
              <a:cs typeface="Calibri"/>
            </a:endParaRPr>
          </a:p>
        </p:txBody>
      </p:sp>
      <p:pic>
        <p:nvPicPr>
          <p:cNvPr id="8" name="Picture Placeholder 40"/>
          <p:cNvPicPr>
            <a:picLocks noGrp="1"/>
          </p:cNvPicPr>
          <p:nvPr>
            <p:ph type="pic" sz="quarter" idx="13"/>
          </p:nvPr>
        </p:nvPicPr>
        <p:blipFill>
          <a:blip r:embed="rId2">
            <a:extLst>
              <a:ext uri="{28A0092B-C50C-407E-A947-70E740481C1C}">
                <a14:useLocalDpi xmlns:a14="http://schemas.microsoft.com/office/drawing/2010/main" val="0"/>
              </a:ext>
            </a:extLst>
          </a:blip>
          <a:srcRect l="37" r="37"/>
          <a:stretch>
            <a:fillRect/>
          </a:stretch>
        </p:blipFill>
        <p:spPr bwMode="auto">
          <a:prstGeom prst="rect">
            <a:avLst/>
          </a:prstGeom>
          <a:noFill/>
          <a:ln>
            <a:noFill/>
          </a:ln>
        </p:spPr>
      </p:pic>
    </p:spTree>
    <p:extLst>
      <p:ext uri="{BB962C8B-B14F-4D97-AF65-F5344CB8AC3E}">
        <p14:creationId xmlns:p14="http://schemas.microsoft.com/office/powerpoint/2010/main" val="2235234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0B5EBC-A0D0-CE66-23C9-77081F50D1ED}"/>
              </a:ext>
            </a:extLst>
          </p:cNvPr>
          <p:cNvSpPr>
            <a:spLocks noGrp="1"/>
          </p:cNvSpPr>
          <p:nvPr>
            <p:ph type="ctrTitle"/>
          </p:nvPr>
        </p:nvSpPr>
        <p:spPr/>
        <p:txBody>
          <a:bodyPr/>
          <a:lstStyle/>
          <a:p>
            <a:r>
              <a:rPr lang="en-US">
                <a:ea typeface="Calibri Light"/>
                <a:cs typeface="Calibri Light"/>
              </a:rPr>
              <a:t>St Mary's RC Primary School, Bathgate</a:t>
            </a:r>
            <a:endParaRPr lang="en-US"/>
          </a:p>
        </p:txBody>
      </p:sp>
      <p:sp>
        <p:nvSpPr>
          <p:cNvPr id="4" name="Text Placeholder 3">
            <a:extLst>
              <a:ext uri="{FF2B5EF4-FFF2-40B4-BE49-F238E27FC236}">
                <a16:creationId xmlns:a16="http://schemas.microsoft.com/office/drawing/2014/main" id="{9F10A351-C75C-23AC-7828-7D8478E01A3C}"/>
              </a:ext>
            </a:extLst>
          </p:cNvPr>
          <p:cNvSpPr>
            <a:spLocks noGrp="1"/>
          </p:cNvSpPr>
          <p:nvPr>
            <p:ph type="body" sz="half" idx="14"/>
          </p:nvPr>
        </p:nvSpPr>
        <p:spPr/>
        <p:txBody>
          <a:bodyPr lIns="91440" tIns="45720" rIns="91440" bIns="45720" anchor="t"/>
          <a:lstStyle/>
          <a:p>
            <a:r>
              <a:rPr lang="en-US">
                <a:ea typeface="Calibri"/>
                <a:cs typeface="Calibri"/>
              </a:rPr>
              <a:t>2025-26</a:t>
            </a:r>
            <a:endParaRPr lang="en-US"/>
          </a:p>
        </p:txBody>
      </p:sp>
      <p:sp>
        <p:nvSpPr>
          <p:cNvPr id="5" name="Text Placeholder 4">
            <a:extLst>
              <a:ext uri="{FF2B5EF4-FFF2-40B4-BE49-F238E27FC236}">
                <a16:creationId xmlns:a16="http://schemas.microsoft.com/office/drawing/2014/main" id="{AD2BDDE8-8A07-867C-6363-95831AF46DDE}"/>
              </a:ext>
            </a:extLst>
          </p:cNvPr>
          <p:cNvSpPr>
            <a:spLocks noGrp="1"/>
          </p:cNvSpPr>
          <p:nvPr>
            <p:ph type="body" sz="half" idx="35"/>
          </p:nvPr>
        </p:nvSpPr>
        <p:spPr/>
        <p:txBody>
          <a:bodyPr/>
          <a:lstStyle/>
          <a:p>
            <a:r>
              <a:rPr lang="en-US" sz="600">
                <a:hlinkClick r:id="rId2"/>
              </a:rPr>
              <a:t>https://stmarysprimarybathgate.westlothian.org.uk/article/14292/School-Documents</a:t>
            </a:r>
            <a:endParaRPr lang="en-US" sz="600"/>
          </a:p>
          <a:p>
            <a:endParaRPr lang="en-US" sz="600"/>
          </a:p>
        </p:txBody>
      </p:sp>
      <p:pic>
        <p:nvPicPr>
          <p:cNvPr id="6" name="Picture Placeholder 5"/>
          <p:cNvPicPr>
            <a:picLocks noGrp="1"/>
          </p:cNvPicPr>
          <p:nvPr>
            <p:ph type="pic" sz="quarter" idx="13"/>
          </p:nvPr>
        </p:nvPicPr>
        <p:blipFill>
          <a:blip r:embed="rId3">
            <a:extLst>
              <a:ext uri="{28A0092B-C50C-407E-A947-70E740481C1C}">
                <a14:useLocalDpi xmlns:a14="http://schemas.microsoft.com/office/drawing/2010/main" val="0"/>
              </a:ext>
            </a:extLst>
          </a:blip>
          <a:srcRect l="37" r="37"/>
          <a:stretch>
            <a:fillRect/>
          </a:stretch>
        </p:blipFill>
        <p:spPr bwMode="auto">
          <a:prstGeom prst="rect">
            <a:avLst/>
          </a:prstGeom>
          <a:noFill/>
          <a:ln>
            <a:noFill/>
          </a:ln>
        </p:spPr>
      </p:pic>
    </p:spTree>
    <p:extLst>
      <p:ext uri="{BB962C8B-B14F-4D97-AF65-F5344CB8AC3E}">
        <p14:creationId xmlns:p14="http://schemas.microsoft.com/office/powerpoint/2010/main" val="2592234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3F488A-9346-9F07-3138-FB78E391ADAD}"/>
              </a:ext>
            </a:extLst>
          </p:cNvPr>
          <p:cNvSpPr>
            <a:spLocks noGrp="1"/>
          </p:cNvSpPr>
          <p:nvPr>
            <p:ph type="ctrTitle"/>
          </p:nvPr>
        </p:nvSpPr>
        <p:spPr/>
        <p:txBody>
          <a:bodyPr lIns="91440" tIns="45720" rIns="91440" bIns="45720" anchor="b"/>
          <a:lstStyle/>
          <a:p>
            <a:r>
              <a:rPr lang="en-US">
                <a:cs typeface="Calibri Light"/>
              </a:rPr>
              <a:t>St Mary's Primary, Bathgate</a:t>
            </a:r>
            <a:endParaRPr lang="en-US"/>
          </a:p>
        </p:txBody>
      </p:sp>
      <p:sp>
        <p:nvSpPr>
          <p:cNvPr id="4" name="Text Placeholder 3">
            <a:extLst>
              <a:ext uri="{FF2B5EF4-FFF2-40B4-BE49-F238E27FC236}">
                <a16:creationId xmlns:a16="http://schemas.microsoft.com/office/drawing/2014/main" id="{78618E89-78BD-C8C7-C663-BCB3C46506D0}"/>
              </a:ext>
            </a:extLst>
          </p:cNvPr>
          <p:cNvSpPr>
            <a:spLocks noGrp="1"/>
          </p:cNvSpPr>
          <p:nvPr>
            <p:ph type="body" sz="half" idx="14"/>
          </p:nvPr>
        </p:nvSpPr>
        <p:spPr/>
        <p:txBody>
          <a:bodyPr lIns="91440" tIns="45720" rIns="91440" bIns="45720" anchor="t"/>
          <a:lstStyle/>
          <a:p>
            <a:r>
              <a:rPr lang="en-US">
                <a:ea typeface="Calibri"/>
                <a:cs typeface="Calibri"/>
              </a:rPr>
              <a:t>2025-26</a:t>
            </a:r>
            <a:endParaRPr lang="en-US"/>
          </a:p>
        </p:txBody>
      </p:sp>
      <p:sp>
        <p:nvSpPr>
          <p:cNvPr id="5" name="Text Placeholder 4">
            <a:extLst>
              <a:ext uri="{FF2B5EF4-FFF2-40B4-BE49-F238E27FC236}">
                <a16:creationId xmlns:a16="http://schemas.microsoft.com/office/drawing/2014/main" id="{37D77CE6-98C1-E99F-B084-0E2EAA11BD1E}"/>
              </a:ext>
            </a:extLst>
          </p:cNvPr>
          <p:cNvSpPr>
            <a:spLocks noGrp="1"/>
          </p:cNvSpPr>
          <p:nvPr>
            <p:ph type="body" sz="half" idx="35"/>
          </p:nvPr>
        </p:nvSpPr>
        <p:spPr>
          <a:xfrm>
            <a:off x="2741504" y="4725387"/>
            <a:ext cx="3357597" cy="122064"/>
          </a:xfrm>
        </p:spPr>
        <p:txBody>
          <a:bodyPr lIns="91440" tIns="45720" rIns="91440" bIns="45720" anchor="t"/>
          <a:lstStyle/>
          <a:p>
            <a:r>
              <a:rPr lang="en-US" b="0">
                <a:ea typeface="+mn-lt"/>
                <a:cs typeface="+mn-lt"/>
                <a:hlinkClick r:id="rId2"/>
              </a:rPr>
              <a:t>Pupil_Equity_Fund_Summary_omx974x9hl2g.pdf (westlothian.org.uk)</a:t>
            </a:r>
            <a:endParaRPr lang="en-US"/>
          </a:p>
        </p:txBody>
      </p:sp>
      <p:pic>
        <p:nvPicPr>
          <p:cNvPr id="6" name="Picture Placeholder 5"/>
          <p:cNvPicPr>
            <a:picLocks noGrp="1"/>
          </p:cNvPicPr>
          <p:nvPr>
            <p:ph type="pic" sz="quarter" idx="13"/>
          </p:nvPr>
        </p:nvPicPr>
        <p:blipFill>
          <a:blip r:embed="rId3">
            <a:extLst>
              <a:ext uri="{28A0092B-C50C-407E-A947-70E740481C1C}">
                <a14:useLocalDpi xmlns:a14="http://schemas.microsoft.com/office/drawing/2010/main" val="0"/>
              </a:ext>
            </a:extLst>
          </a:blip>
          <a:srcRect l="37" r="37"/>
          <a:stretch>
            <a:fillRect/>
          </a:stretch>
        </p:blipFill>
        <p:spPr bwMode="auto">
          <a:prstGeom prst="rect">
            <a:avLst/>
          </a:prstGeom>
          <a:noFill/>
          <a:ln>
            <a:noFill/>
          </a:ln>
        </p:spPr>
      </p:pic>
    </p:spTree>
    <p:extLst>
      <p:ext uri="{BB962C8B-B14F-4D97-AF65-F5344CB8AC3E}">
        <p14:creationId xmlns:p14="http://schemas.microsoft.com/office/powerpoint/2010/main" val="3366028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024348-5CE2-B3CB-95E3-0E5A6B8F1D69}"/>
              </a:ext>
            </a:extLst>
          </p:cNvPr>
          <p:cNvSpPr>
            <a:spLocks noGrp="1"/>
          </p:cNvSpPr>
          <p:nvPr>
            <p:ph type="ctrTitle"/>
          </p:nvPr>
        </p:nvSpPr>
        <p:spPr/>
        <p:txBody>
          <a:bodyPr/>
          <a:lstStyle/>
          <a:p>
            <a:r>
              <a:rPr lang="en-US"/>
              <a:t> </a:t>
            </a:r>
          </a:p>
        </p:txBody>
      </p:sp>
      <p:sp>
        <p:nvSpPr>
          <p:cNvPr id="4" name="Text Placeholder 3">
            <a:extLst>
              <a:ext uri="{FF2B5EF4-FFF2-40B4-BE49-F238E27FC236}">
                <a16:creationId xmlns:a16="http://schemas.microsoft.com/office/drawing/2014/main" id="{61FB1CD8-B08B-4D27-F501-C7D9CE871E0B}"/>
              </a:ext>
            </a:extLst>
          </p:cNvPr>
          <p:cNvSpPr>
            <a:spLocks noGrp="1"/>
          </p:cNvSpPr>
          <p:nvPr>
            <p:ph type="body" sz="half" idx="2"/>
          </p:nvPr>
        </p:nvSpPr>
        <p:spPr>
          <a:xfrm>
            <a:off x="504213" y="3026344"/>
            <a:ext cx="3421018" cy="2737200"/>
          </a:xfrm>
        </p:spPr>
        <p:txBody>
          <a:bodyPr lIns="91440" tIns="45720" rIns="91440" bIns="45720" anchor="t"/>
          <a:lstStyle/>
          <a:p>
            <a:r>
              <a:rPr lang="en-GB" sz="800" b="1">
                <a:latin typeface="Arial"/>
                <a:cs typeface="Arial"/>
              </a:rPr>
              <a:t>Background - The context for our learners</a:t>
            </a:r>
            <a:endParaRPr lang="en-GB" sz="800">
              <a:latin typeface="Arial"/>
              <a:cs typeface="Arial"/>
            </a:endParaRPr>
          </a:p>
          <a:p>
            <a:r>
              <a:rPr lang="en-GB" sz="800">
                <a:latin typeface="Arial"/>
                <a:cs typeface="Arial"/>
              </a:rPr>
              <a:t>Primary 1: Most attaining expected levels in reading (86%), writing (86%), listening and talking (86%), and numeracy (86%).</a:t>
            </a:r>
            <a:endParaRPr lang="en-US" sz="800">
              <a:latin typeface="Arial"/>
              <a:cs typeface="Arial"/>
            </a:endParaRPr>
          </a:p>
          <a:p>
            <a:r>
              <a:rPr lang="en-GB" sz="800">
                <a:latin typeface="Arial"/>
                <a:cs typeface="Arial"/>
              </a:rPr>
              <a:t>Primary 4: Most attaining expected levels in reading (83%), writing (83%). Almost all in listening and talking (93%) and Numeracy (91%).</a:t>
            </a:r>
            <a:endParaRPr lang="en-US" sz="800">
              <a:latin typeface="Arial"/>
              <a:cs typeface="Arial"/>
            </a:endParaRPr>
          </a:p>
          <a:p>
            <a:r>
              <a:rPr lang="en-GB" sz="800">
                <a:latin typeface="Arial"/>
                <a:cs typeface="Arial"/>
              </a:rPr>
              <a:t>Primary 7: Almost all attaining expected levels in reading (93%) and listening and talking (98%), most in writing (89%), and in numeracy (80%).</a:t>
            </a:r>
            <a:endParaRPr lang="en-US" sz="800">
              <a:latin typeface="Arial"/>
              <a:cs typeface="Arial"/>
            </a:endParaRPr>
          </a:p>
          <a:p>
            <a:r>
              <a:rPr lang="en-GB" sz="800">
                <a:latin typeface="Arial"/>
                <a:cs typeface="Arial"/>
              </a:rPr>
              <a:t>Targeted support categories for PEF: SIMD 1 and 2 (Q1); qualify for Free School Meals (FSM) or clothing grant and 5 key indicators of hidden poverty. </a:t>
            </a:r>
          </a:p>
          <a:p>
            <a:r>
              <a:rPr lang="en-GB" sz="800">
                <a:latin typeface="Arial"/>
                <a:cs typeface="Arial"/>
              </a:rPr>
              <a:t>In reading and writing, the majority of Q1 pupils in primary 1, 2 and 4 and most in primary 3, 5, 6 and 7 are on track to achieve expected levels. In listening and talking, all Q1 pupils in primary 1, 2, 5, 6 and 7 and most in primary 3 and 4 are on track to achieve expected levels. In Numeracy, the majority of</a:t>
            </a:r>
            <a:r>
              <a:rPr lang="en-GB" sz="800">
                <a:solidFill>
                  <a:srgbClr val="FF0000"/>
                </a:solidFill>
                <a:latin typeface="Arial"/>
                <a:cs typeface="Arial"/>
              </a:rPr>
              <a:t> </a:t>
            </a:r>
            <a:r>
              <a:rPr lang="en-GB" sz="800">
                <a:latin typeface="Arial"/>
                <a:cs typeface="Arial"/>
              </a:rPr>
              <a:t>Q1 pupils in primary 1 and 5, most in primary 2, 3, 6 and 7, and all in primary 4 are on track to achieve expected levels.</a:t>
            </a:r>
            <a:endParaRPr lang="en-GB"/>
          </a:p>
        </p:txBody>
      </p:sp>
      <p:sp>
        <p:nvSpPr>
          <p:cNvPr id="5" name="Text Placeholder 4">
            <a:extLst>
              <a:ext uri="{FF2B5EF4-FFF2-40B4-BE49-F238E27FC236}">
                <a16:creationId xmlns:a16="http://schemas.microsoft.com/office/drawing/2014/main" id="{0D5D4ED8-F9D7-B4A6-51D6-1830F4912851}"/>
              </a:ext>
            </a:extLst>
          </p:cNvPr>
          <p:cNvSpPr>
            <a:spLocks noGrp="1"/>
          </p:cNvSpPr>
          <p:nvPr>
            <p:ph type="body" sz="half" idx="12"/>
          </p:nvPr>
        </p:nvSpPr>
        <p:spPr/>
        <p:txBody>
          <a:bodyPr lIns="91440" tIns="45720" rIns="91440" bIns="45720" anchor="t"/>
          <a:lstStyle/>
          <a:p>
            <a:r>
              <a:rPr lang="en-US" sz="1600" i="0">
                <a:solidFill>
                  <a:srgbClr val="000000"/>
                </a:solidFill>
              </a:rPr>
              <a:t>Provide high-quality, </a:t>
            </a:r>
            <a:r>
              <a:rPr lang="en-US" sz="1600" i="0" err="1">
                <a:solidFill>
                  <a:srgbClr val="000000"/>
                </a:solidFill>
              </a:rPr>
              <a:t>personalised</a:t>
            </a:r>
            <a:r>
              <a:rPr lang="en-US" sz="1600" i="0">
                <a:solidFill>
                  <a:srgbClr val="000000"/>
                </a:solidFill>
              </a:rPr>
              <a:t> learning experiences that enable all pupils to thrive, achieve their full potential, and develop as successful learners.</a:t>
            </a:r>
          </a:p>
        </p:txBody>
      </p:sp>
      <p:sp>
        <p:nvSpPr>
          <p:cNvPr id="6" name="Text Placeholder 5">
            <a:extLst>
              <a:ext uri="{FF2B5EF4-FFF2-40B4-BE49-F238E27FC236}">
                <a16:creationId xmlns:a16="http://schemas.microsoft.com/office/drawing/2014/main" id="{08E9FD4D-EA58-1C82-6ED8-0CC989ACC82D}"/>
              </a:ext>
            </a:extLst>
          </p:cNvPr>
          <p:cNvSpPr>
            <a:spLocks noGrp="1"/>
          </p:cNvSpPr>
          <p:nvPr>
            <p:ph type="body" sz="half" idx="13"/>
          </p:nvPr>
        </p:nvSpPr>
        <p:spPr/>
        <p:txBody>
          <a:bodyPr lIns="91440" tIns="45720" rIns="91440" bIns="45720" anchor="t"/>
          <a:lstStyle/>
          <a:p>
            <a:r>
              <a:rPr lang="en-US"/>
              <a:t>2025-26</a:t>
            </a:r>
          </a:p>
        </p:txBody>
      </p:sp>
      <p:sp>
        <p:nvSpPr>
          <p:cNvPr id="7" name="Text Placeholder 6">
            <a:extLst>
              <a:ext uri="{FF2B5EF4-FFF2-40B4-BE49-F238E27FC236}">
                <a16:creationId xmlns:a16="http://schemas.microsoft.com/office/drawing/2014/main" id="{72133193-61E6-5894-39C9-D4CCB4C25B08}"/>
              </a:ext>
            </a:extLst>
          </p:cNvPr>
          <p:cNvSpPr>
            <a:spLocks noGrp="1"/>
          </p:cNvSpPr>
          <p:nvPr>
            <p:ph type="body" sz="half" idx="14"/>
          </p:nvPr>
        </p:nvSpPr>
        <p:spPr/>
        <p:txBody>
          <a:bodyPr lIns="91440" tIns="45720" rIns="91440" bIns="45720" anchor="t"/>
          <a:lstStyle/>
          <a:p>
            <a:r>
              <a:rPr lang="en-US" sz="800"/>
              <a:t>Moving Forward in Your Learning Guidance (</a:t>
            </a:r>
            <a:r>
              <a:rPr lang="en-US" sz="800" err="1"/>
              <a:t>MFiL</a:t>
            </a:r>
            <a:r>
              <a:rPr lang="en-US" sz="800"/>
              <a:t>); Themes 1 &amp; 2: Learning &amp; Engagement Quality of Teaching and themes 3 &amp; 4: Effective use of Assessment Planning, Tracking and Monitoring</a:t>
            </a:r>
            <a:endParaRPr lang="en-US" sz="800">
              <a:ea typeface="Calibri"/>
              <a:cs typeface="Calibri"/>
            </a:endParaRPr>
          </a:p>
          <a:p>
            <a:r>
              <a:rPr lang="en-US" sz="800">
                <a:latin typeface="Calibri"/>
                <a:ea typeface="Calibri"/>
                <a:cs typeface="Calibri"/>
              </a:rPr>
              <a:t>Literacy, Numeracy and Health and Wellbeing  West Lothian Priorities</a:t>
            </a:r>
          </a:p>
          <a:p>
            <a:r>
              <a:rPr lang="en-US" sz="800">
                <a:latin typeface="Calibri"/>
                <a:ea typeface="Calibri"/>
                <a:cs typeface="Calibri"/>
              </a:rPr>
              <a:t>Closing the gap</a:t>
            </a:r>
          </a:p>
          <a:p>
            <a:r>
              <a:rPr lang="en-US" sz="800">
                <a:latin typeface="Calibri"/>
                <a:ea typeface="Calibri"/>
                <a:cs typeface="Calibri"/>
              </a:rPr>
              <a:t>West Lothian Raising Attainment Strategy 2023-28</a:t>
            </a:r>
          </a:p>
          <a:p>
            <a:r>
              <a:rPr lang="en-US" sz="800">
                <a:latin typeface="Calibri"/>
                <a:ea typeface="Calibri"/>
                <a:cs typeface="Calibri"/>
              </a:rPr>
              <a:t>Cluster Improvement Plan</a:t>
            </a:r>
          </a:p>
          <a:p>
            <a:endParaRPr lang="en-GB" sz="800">
              <a:latin typeface="Arial"/>
              <a:ea typeface="Calibri"/>
              <a:cs typeface="Arial"/>
            </a:endParaRPr>
          </a:p>
          <a:p>
            <a:endParaRPr lang="en-US" sz="800">
              <a:ea typeface="Calibri"/>
              <a:cs typeface="Calibri"/>
            </a:endParaRPr>
          </a:p>
        </p:txBody>
      </p:sp>
      <p:sp>
        <p:nvSpPr>
          <p:cNvPr id="8" name="Text Placeholder 7">
            <a:extLst>
              <a:ext uri="{FF2B5EF4-FFF2-40B4-BE49-F238E27FC236}">
                <a16:creationId xmlns:a16="http://schemas.microsoft.com/office/drawing/2014/main" id="{B2B8E28B-E27A-B9B9-1CCD-0F84CA91C174}"/>
              </a:ext>
            </a:extLst>
          </p:cNvPr>
          <p:cNvSpPr>
            <a:spLocks noGrp="1"/>
          </p:cNvSpPr>
          <p:nvPr>
            <p:ph type="body" sz="half" idx="15"/>
          </p:nvPr>
        </p:nvSpPr>
        <p:spPr>
          <a:xfrm>
            <a:off x="8171011" y="3097442"/>
            <a:ext cx="3393476" cy="3011410"/>
          </a:xfrm>
        </p:spPr>
        <p:txBody>
          <a:bodyPr lIns="91440" tIns="45720" rIns="91440" bIns="45720" anchor="t"/>
          <a:lstStyle/>
          <a:p>
            <a:pPr lvl="0"/>
            <a:r>
              <a:rPr lang="en-US" sz="800"/>
              <a:t>Teaching Learning and Assessment Moderation Cycle (Education Scotland)</a:t>
            </a:r>
            <a:endParaRPr lang="en-GB" sz="800">
              <a:ea typeface="Calibri"/>
              <a:cs typeface="Calibri"/>
            </a:endParaRPr>
          </a:p>
          <a:p>
            <a:pPr lvl="0"/>
            <a:r>
              <a:rPr lang="en-US" sz="800"/>
              <a:t>National Improvement Framework</a:t>
            </a:r>
            <a:endParaRPr lang="en-GB" sz="800">
              <a:ea typeface="Calibri"/>
              <a:cs typeface="Calibri"/>
            </a:endParaRPr>
          </a:p>
          <a:p>
            <a:pPr lvl="0"/>
            <a:r>
              <a:rPr lang="en-US" sz="800"/>
              <a:t>Scottish Attainment Challenge</a:t>
            </a:r>
            <a:endParaRPr lang="en-GB" sz="800">
              <a:ea typeface="Calibri"/>
              <a:cs typeface="Calibri"/>
            </a:endParaRPr>
          </a:p>
          <a:p>
            <a:r>
              <a:rPr lang="en-US" sz="800"/>
              <a:t>Raising Attainment for All, </a:t>
            </a:r>
            <a:endParaRPr lang="en-GB" sz="800"/>
          </a:p>
          <a:p>
            <a:pPr lvl="0"/>
            <a:r>
              <a:rPr lang="en-US" sz="800"/>
              <a:t>How Good is Our School? 4th Edition and How Good is Our Early Learning and Childcare? Particular focus on 2.3 Learning Teaching and Assessment.</a:t>
            </a:r>
            <a:endParaRPr lang="en-GB" sz="800">
              <a:ea typeface="Calibri"/>
              <a:cs typeface="Calibri"/>
            </a:endParaRPr>
          </a:p>
          <a:p>
            <a:pPr lvl="0"/>
            <a:r>
              <a:rPr lang="en-US" sz="800"/>
              <a:t>Getting it Right for Every child (GIRFEC)</a:t>
            </a:r>
            <a:endParaRPr lang="en-GB" sz="800">
              <a:ea typeface="Calibri"/>
              <a:cs typeface="Calibri"/>
            </a:endParaRPr>
          </a:p>
          <a:p>
            <a:pPr lvl="0"/>
            <a:r>
              <a:rPr lang="en-US" sz="800"/>
              <a:t>Curriculum for Excellence Refresh</a:t>
            </a:r>
            <a:endParaRPr lang="en-GB" sz="800">
              <a:ea typeface="Calibri"/>
              <a:cs typeface="Calibri"/>
            </a:endParaRPr>
          </a:p>
          <a:p>
            <a:r>
              <a:rPr lang="en-US" sz="800" err="1"/>
              <a:t>Realising</a:t>
            </a:r>
            <a:r>
              <a:rPr lang="en-US" sz="800"/>
              <a:t> the Ambition, GTCS professional standards and professional update 2021, Achieving Excellence and Equity 2022:  National Improvement Framework and Improvement Plan</a:t>
            </a:r>
            <a:endParaRPr lang="en-GB" sz="800">
              <a:ea typeface="Calibri"/>
              <a:cs typeface="Calibri"/>
            </a:endParaRPr>
          </a:p>
          <a:p>
            <a:r>
              <a:rPr lang="en-US" sz="800"/>
              <a:t>Putting Learners at the Centre: Towards a Future Vision for Scottish Education, The Ken Muir report, March 2022. </a:t>
            </a:r>
            <a:endParaRPr lang="en-GB" sz="800">
              <a:ea typeface="Calibri"/>
              <a:cs typeface="Calibri"/>
            </a:endParaRPr>
          </a:p>
          <a:p>
            <a:r>
              <a:rPr lang="en-US" sz="800"/>
              <a:t>UNCRC,  Support for Learning: All our Children and All their Potential (AS</a:t>
            </a:r>
            <a:r>
              <a:rPr lang="en-US" sz="700"/>
              <a:t>L Review) 2020, and All Learners in Scotland Matter - The National Discussion Report</a:t>
            </a:r>
            <a:endParaRPr lang="en-GB" sz="700"/>
          </a:p>
        </p:txBody>
      </p:sp>
      <p:sp>
        <p:nvSpPr>
          <p:cNvPr id="9" name="Text Placeholder 8">
            <a:extLst>
              <a:ext uri="{FF2B5EF4-FFF2-40B4-BE49-F238E27FC236}">
                <a16:creationId xmlns:a16="http://schemas.microsoft.com/office/drawing/2014/main" id="{71B7212D-F96D-A995-322C-0E82618E1727}"/>
              </a:ext>
            </a:extLst>
          </p:cNvPr>
          <p:cNvSpPr>
            <a:spLocks noGrp="1"/>
          </p:cNvSpPr>
          <p:nvPr>
            <p:ph type="body" sz="half" idx="16"/>
          </p:nvPr>
        </p:nvSpPr>
        <p:spPr>
          <a:xfrm>
            <a:off x="2318657" y="5763544"/>
            <a:ext cx="1741714" cy="261991"/>
          </a:xfrm>
        </p:spPr>
        <p:txBody>
          <a:bodyPr/>
          <a:lstStyle/>
          <a:p>
            <a:r>
              <a:rPr lang="en-GB" sz="700" dirty="0">
                <a:hlinkClick r:id="rId3"/>
              </a:rPr>
              <a:t>School Documents - St Mary's Primary Bathgate</a:t>
            </a:r>
            <a:endParaRPr lang="en-US" sz="700" dirty="0"/>
          </a:p>
        </p:txBody>
      </p:sp>
      <p:pic>
        <p:nvPicPr>
          <p:cNvPr id="10" name="Picture Placeholder 9"/>
          <p:cNvPicPr>
            <a:picLocks noGrp="1"/>
          </p:cNvPicPr>
          <p:nvPr>
            <p:ph type="pic" sz="quarter" idx="11"/>
          </p:nvPr>
        </p:nvPicPr>
        <p:blipFill>
          <a:blip r:embed="rId4">
            <a:extLst>
              <a:ext uri="{28A0092B-C50C-407E-A947-70E740481C1C}">
                <a14:useLocalDpi xmlns:a14="http://schemas.microsoft.com/office/drawing/2010/main" val="0"/>
              </a:ext>
            </a:extLst>
          </a:blip>
          <a:srcRect l="37" r="37"/>
          <a:stretch>
            <a:fillRect/>
          </a:stretch>
        </p:blipFill>
        <p:spPr bwMode="auto">
          <a:prstGeom prst="rect">
            <a:avLst/>
          </a:prstGeom>
          <a:noFill/>
          <a:ln>
            <a:noFill/>
          </a:ln>
        </p:spPr>
      </p:pic>
      <p:sp>
        <p:nvSpPr>
          <p:cNvPr id="11" name="Title 1">
            <a:extLst>
              <a:ext uri="{FF2B5EF4-FFF2-40B4-BE49-F238E27FC236}">
                <a16:creationId xmlns:a16="http://schemas.microsoft.com/office/drawing/2014/main" id="{9D82EC6F-9A2E-43C4-0E66-9FFE3D64E15F}"/>
              </a:ext>
            </a:extLst>
          </p:cNvPr>
          <p:cNvSpPr txBox="1">
            <a:spLocks/>
          </p:cNvSpPr>
          <p:nvPr/>
        </p:nvSpPr>
        <p:spPr>
          <a:xfrm>
            <a:off x="2603070" y="408922"/>
            <a:ext cx="6991815" cy="287492"/>
          </a:xfrm>
          <a:prstGeom prst="rect">
            <a:avLst/>
          </a:prstGeom>
        </p:spPr>
        <p:txBody>
          <a:bodyPr lIns="91440" tIns="45720" rIns="91440" bIns="45720" anchor="b"/>
          <a:lstStyle>
            <a:lvl1pPr algn="ctr" defTabSz="914400" rtl="0" eaLnBrk="1" latinLnBrk="0" hangingPunct="1">
              <a:lnSpc>
                <a:spcPct val="90000"/>
              </a:lnSpc>
              <a:spcBef>
                <a:spcPct val="0"/>
              </a:spcBef>
              <a:buNone/>
              <a:defRPr sz="1600" b="1" kern="1200">
                <a:solidFill>
                  <a:schemeClr val="tx1">
                    <a:lumMod val="65000"/>
                    <a:lumOff val="35000"/>
                  </a:schemeClr>
                </a:solidFill>
                <a:latin typeface="+mj-lt"/>
                <a:ea typeface="+mj-ea"/>
                <a:cs typeface="+mj-cs"/>
              </a:defRPr>
            </a:lvl1pPr>
          </a:lstStyle>
          <a:p>
            <a:r>
              <a:rPr lang="en-US"/>
              <a:t>St Mary’s RC Primary School, Bathgate</a:t>
            </a:r>
          </a:p>
        </p:txBody>
      </p:sp>
    </p:spTree>
    <p:extLst>
      <p:ext uri="{BB962C8B-B14F-4D97-AF65-F5344CB8AC3E}">
        <p14:creationId xmlns:p14="http://schemas.microsoft.com/office/powerpoint/2010/main" val="1124368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BA04D7-6591-60D5-6C0B-A2BF0563EB96}"/>
              </a:ext>
            </a:extLst>
          </p:cNvPr>
          <p:cNvSpPr>
            <a:spLocks noGrp="1"/>
          </p:cNvSpPr>
          <p:nvPr>
            <p:ph type="ctrTitle"/>
          </p:nvPr>
        </p:nvSpPr>
        <p:spPr/>
        <p:txBody>
          <a:bodyPr lIns="91440" tIns="45720" rIns="91440" bIns="45720" anchor="b"/>
          <a:lstStyle/>
          <a:p>
            <a:r>
              <a:rPr lang="en-US">
                <a:ea typeface="Calibri Light"/>
                <a:cs typeface="Calibri Light"/>
              </a:rPr>
              <a:t>St Mary's RC Primary School, Bathgate</a:t>
            </a:r>
            <a:endParaRPr lang="en-US"/>
          </a:p>
        </p:txBody>
      </p:sp>
      <p:sp>
        <p:nvSpPr>
          <p:cNvPr id="4" name="Text Placeholder 3">
            <a:extLst>
              <a:ext uri="{FF2B5EF4-FFF2-40B4-BE49-F238E27FC236}">
                <a16:creationId xmlns:a16="http://schemas.microsoft.com/office/drawing/2014/main" id="{E12ECC62-0CD6-624C-1100-AE3D6D346C48}"/>
              </a:ext>
            </a:extLst>
          </p:cNvPr>
          <p:cNvSpPr>
            <a:spLocks noGrp="1"/>
          </p:cNvSpPr>
          <p:nvPr>
            <p:ph type="body" sz="half" idx="2"/>
          </p:nvPr>
        </p:nvSpPr>
        <p:spPr/>
        <p:txBody>
          <a:bodyPr lIns="91440" tIns="45720" rIns="91440" bIns="45720" anchor="t"/>
          <a:lstStyle/>
          <a:p>
            <a:r>
              <a:rPr lang="en-GB"/>
              <a:t>Our vision is to work together in a positive, inclusive environment of love, faith, respect and friendship.  We are always striving for excellence, to be the best we can be!</a:t>
            </a:r>
          </a:p>
          <a:p>
            <a:endParaRPr lang="en-US"/>
          </a:p>
        </p:txBody>
      </p:sp>
      <p:sp>
        <p:nvSpPr>
          <p:cNvPr id="5" name="Text Placeholder 4">
            <a:extLst>
              <a:ext uri="{FF2B5EF4-FFF2-40B4-BE49-F238E27FC236}">
                <a16:creationId xmlns:a16="http://schemas.microsoft.com/office/drawing/2014/main" id="{D2ACCAF9-7513-F72D-498F-86956F9D176F}"/>
              </a:ext>
            </a:extLst>
          </p:cNvPr>
          <p:cNvSpPr>
            <a:spLocks noGrp="1"/>
          </p:cNvSpPr>
          <p:nvPr>
            <p:ph type="body" sz="half" idx="12"/>
          </p:nvPr>
        </p:nvSpPr>
        <p:spPr/>
        <p:txBody>
          <a:bodyPr lIns="91440" tIns="45720" rIns="91440" bIns="45720" anchor="t"/>
          <a:lstStyle/>
          <a:p>
            <a:r>
              <a:rPr lang="en-US" sz="1600" i="0">
                <a:solidFill>
                  <a:srgbClr val="000000"/>
                </a:solidFill>
              </a:rPr>
              <a:t>Provide high-quality, </a:t>
            </a:r>
            <a:r>
              <a:rPr lang="en-US" sz="1600" i="0" err="1">
                <a:solidFill>
                  <a:srgbClr val="000000"/>
                </a:solidFill>
              </a:rPr>
              <a:t>personalised</a:t>
            </a:r>
            <a:r>
              <a:rPr lang="en-US" sz="1600" i="0">
                <a:solidFill>
                  <a:srgbClr val="000000"/>
                </a:solidFill>
              </a:rPr>
              <a:t> learning experiences that enable all pupils to thrive, achieve their full potential, and develop as successful learners.</a:t>
            </a:r>
          </a:p>
        </p:txBody>
      </p:sp>
      <p:sp>
        <p:nvSpPr>
          <p:cNvPr id="6" name="Text Placeholder 5">
            <a:extLst>
              <a:ext uri="{FF2B5EF4-FFF2-40B4-BE49-F238E27FC236}">
                <a16:creationId xmlns:a16="http://schemas.microsoft.com/office/drawing/2014/main" id="{A64EAF63-5FC6-BF1B-203F-6F92C8636B38}"/>
              </a:ext>
            </a:extLst>
          </p:cNvPr>
          <p:cNvSpPr>
            <a:spLocks noGrp="1"/>
          </p:cNvSpPr>
          <p:nvPr>
            <p:ph type="body" sz="half" idx="13"/>
          </p:nvPr>
        </p:nvSpPr>
        <p:spPr/>
        <p:txBody>
          <a:bodyPr lIns="91440" tIns="45720" rIns="91440" bIns="45720" anchor="t"/>
          <a:lstStyle/>
          <a:p>
            <a:r>
              <a:rPr lang="en-US"/>
              <a:t>2025-26</a:t>
            </a:r>
          </a:p>
        </p:txBody>
      </p:sp>
      <p:sp>
        <p:nvSpPr>
          <p:cNvPr id="7" name="Text Placeholder 6">
            <a:extLst>
              <a:ext uri="{FF2B5EF4-FFF2-40B4-BE49-F238E27FC236}">
                <a16:creationId xmlns:a16="http://schemas.microsoft.com/office/drawing/2014/main" id="{BD652962-E31A-CBC5-FA41-E0388BDC411A}"/>
              </a:ext>
            </a:extLst>
          </p:cNvPr>
          <p:cNvSpPr>
            <a:spLocks noGrp="1"/>
          </p:cNvSpPr>
          <p:nvPr>
            <p:ph type="body" sz="half" idx="14"/>
          </p:nvPr>
        </p:nvSpPr>
        <p:spPr>
          <a:xfrm>
            <a:off x="4397286" y="3047069"/>
            <a:ext cx="3285681" cy="1128138"/>
          </a:xfrm>
        </p:spPr>
        <p:txBody>
          <a:bodyPr lIns="91440" tIns="45720" rIns="91440" bIns="45720" anchor="t"/>
          <a:lstStyle/>
          <a:p>
            <a:r>
              <a:rPr lang="en-US">
                <a:ea typeface="+mn-lt"/>
                <a:cs typeface="+mn-lt"/>
                <a:hlinkClick r:id="rId3"/>
              </a:rPr>
              <a:t>Vision, Values and Aims - St Mary's Primary Bathgate (westlothian.org.uk)</a:t>
            </a:r>
          </a:p>
          <a:p>
            <a:endParaRPr lang="en-US">
              <a:cs typeface="Calibri"/>
            </a:endParaRPr>
          </a:p>
          <a:p>
            <a:pPr>
              <a:spcBef>
                <a:spcPts val="0"/>
              </a:spcBef>
            </a:pPr>
            <a:r>
              <a:rPr lang="en-US">
                <a:cs typeface="Calibri"/>
              </a:rPr>
              <a:t>Positivity, Inclusivity, Love, Faith, Respect, Friendship, Excellence</a:t>
            </a:r>
          </a:p>
        </p:txBody>
      </p:sp>
      <p:sp>
        <p:nvSpPr>
          <p:cNvPr id="8" name="Text Placeholder 7">
            <a:extLst>
              <a:ext uri="{FF2B5EF4-FFF2-40B4-BE49-F238E27FC236}">
                <a16:creationId xmlns:a16="http://schemas.microsoft.com/office/drawing/2014/main" id="{D3DE35B0-F172-0FD3-8456-D9ACE2BCC12D}"/>
              </a:ext>
            </a:extLst>
          </p:cNvPr>
          <p:cNvSpPr>
            <a:spLocks noGrp="1"/>
          </p:cNvSpPr>
          <p:nvPr>
            <p:ph type="body" sz="half" idx="15"/>
          </p:nvPr>
        </p:nvSpPr>
        <p:spPr>
          <a:xfrm>
            <a:off x="8006303" y="2886211"/>
            <a:ext cx="3769677" cy="2895488"/>
          </a:xfrm>
        </p:spPr>
        <p:txBody>
          <a:bodyPr lIns="91440" tIns="45720" rIns="91440" bIns="45720" anchor="t"/>
          <a:lstStyle/>
          <a:p>
            <a:pPr>
              <a:spcBef>
                <a:spcPts val="0"/>
              </a:spcBef>
            </a:pPr>
            <a:endParaRPr lang="en-US">
              <a:ea typeface="+mn-lt"/>
              <a:cs typeface="+mn-lt"/>
            </a:endParaRPr>
          </a:p>
          <a:p>
            <a:pPr>
              <a:spcBef>
                <a:spcPts val="0"/>
              </a:spcBef>
            </a:pPr>
            <a:r>
              <a:rPr lang="en-US">
                <a:ea typeface="+mn-lt"/>
                <a:cs typeface="+mn-lt"/>
                <a:hlinkClick r:id="rId4"/>
              </a:rPr>
              <a:t>Curriculum Rationale</a:t>
            </a:r>
            <a:endParaRPr lang="en-US" sz="800">
              <a:ea typeface="+mn-lt"/>
              <a:cs typeface="+mn-lt"/>
            </a:endParaRPr>
          </a:p>
          <a:p>
            <a:pPr>
              <a:spcBef>
                <a:spcPts val="0"/>
              </a:spcBef>
            </a:pPr>
            <a:endParaRPr lang="en-US">
              <a:ea typeface="+mn-lt"/>
              <a:cs typeface="+mn-lt"/>
            </a:endParaRPr>
          </a:p>
          <a:p>
            <a:pPr>
              <a:spcBef>
                <a:spcPts val="0"/>
              </a:spcBef>
            </a:pPr>
            <a:r>
              <a:rPr lang="en-US" sz="850">
                <a:ea typeface="+mn-lt"/>
                <a:cs typeface="+mn-lt"/>
              </a:rPr>
              <a:t>At St. Mary's</a:t>
            </a:r>
            <a:endParaRPr lang="en-US" sz="850">
              <a:cs typeface="Calibri"/>
            </a:endParaRPr>
          </a:p>
          <a:p>
            <a:pPr>
              <a:spcBef>
                <a:spcPts val="0"/>
              </a:spcBef>
            </a:pPr>
            <a:r>
              <a:rPr lang="en-US" sz="850">
                <a:ea typeface="+mn-lt"/>
                <a:cs typeface="+mn-lt"/>
              </a:rPr>
              <a:t>- our positive learning environment nurtures enthusiasm and motivation towards learning so that pupils develop strong literacy, communication, and numeracy skills. We promote vital skills like critical thinking, problem-solving, effective communication, and teamwork.</a:t>
            </a:r>
          </a:p>
          <a:p>
            <a:pPr>
              <a:spcBef>
                <a:spcPts val="0"/>
              </a:spcBef>
            </a:pPr>
            <a:endParaRPr lang="en-US" sz="850">
              <a:cs typeface="Calibri"/>
            </a:endParaRPr>
          </a:p>
          <a:p>
            <a:pPr>
              <a:spcBef>
                <a:spcPts val="0"/>
              </a:spcBef>
            </a:pPr>
            <a:r>
              <a:rPr lang="en-US" sz="850">
                <a:cs typeface="Calibri"/>
              </a:rPr>
              <a:t>-</a:t>
            </a:r>
            <a:r>
              <a:rPr lang="en-US" sz="850">
                <a:ea typeface="+mn-lt"/>
                <a:cs typeface="+mn-lt"/>
              </a:rPr>
              <a:t>we nurture self-respect, self-awareness and self-regulation so that pupils can establish meaningful connections with others. We are committed to offering opportunities for pupils to participate in a variety of activities and experiences that enhance their confidence and contribute to the development of identity. </a:t>
            </a:r>
          </a:p>
          <a:p>
            <a:pPr>
              <a:spcBef>
                <a:spcPts val="0"/>
              </a:spcBef>
            </a:pPr>
            <a:endParaRPr lang="en-US" sz="850">
              <a:cs typeface="Calibri"/>
            </a:endParaRPr>
          </a:p>
          <a:p>
            <a:pPr>
              <a:spcBef>
                <a:spcPts val="0"/>
              </a:spcBef>
            </a:pPr>
            <a:r>
              <a:rPr lang="en-US" sz="850">
                <a:cs typeface="Calibri"/>
              </a:rPr>
              <a:t>-</a:t>
            </a:r>
            <a:r>
              <a:rPr lang="en-US" sz="850">
                <a:ea typeface="+mn-lt"/>
                <a:cs typeface="+mn-lt"/>
              </a:rPr>
              <a:t>we encourage pupils to show respect to others, make well-informed choices, and demonstrate an awareness and appreciation of diverse beliefs and cultures. We are dedicated to supporting pupils to understand the impact of their actions on others and society as a whole</a:t>
            </a:r>
          </a:p>
          <a:p>
            <a:pPr>
              <a:spcBef>
                <a:spcPts val="0"/>
              </a:spcBef>
            </a:pPr>
            <a:endParaRPr lang="en-US" sz="850">
              <a:ea typeface="+mn-lt"/>
              <a:cs typeface="+mn-lt"/>
            </a:endParaRPr>
          </a:p>
          <a:p>
            <a:pPr>
              <a:spcBef>
                <a:spcPts val="0"/>
              </a:spcBef>
            </a:pPr>
            <a:r>
              <a:rPr lang="en-US" sz="850">
                <a:ea typeface="+mn-lt"/>
                <a:cs typeface="+mn-lt"/>
              </a:rPr>
              <a:t>-we support pupils in building resilience and self-reliance through the promotion of problem-solving and transferrable life skills. We aim to instill in pupils an appreciation for teamwork by offering opportunities for them to work alongside others towards shared goals</a:t>
            </a:r>
          </a:p>
          <a:p>
            <a:pPr>
              <a:spcBef>
                <a:spcPts val="0"/>
              </a:spcBef>
            </a:pPr>
            <a:endParaRPr lang="en-US" sz="800">
              <a:ea typeface="+mn-lt"/>
              <a:cs typeface="+mn-lt"/>
            </a:endParaRPr>
          </a:p>
        </p:txBody>
      </p:sp>
      <p:sp>
        <p:nvSpPr>
          <p:cNvPr id="9" name="Text Placeholder 8">
            <a:extLst>
              <a:ext uri="{FF2B5EF4-FFF2-40B4-BE49-F238E27FC236}">
                <a16:creationId xmlns:a16="http://schemas.microsoft.com/office/drawing/2014/main" id="{9066EF6E-ED8E-8FA9-7BB3-15C764C476B5}"/>
              </a:ext>
            </a:extLst>
          </p:cNvPr>
          <p:cNvSpPr>
            <a:spLocks noGrp="1"/>
          </p:cNvSpPr>
          <p:nvPr>
            <p:ph type="body" sz="half" idx="16"/>
          </p:nvPr>
        </p:nvSpPr>
        <p:spPr/>
        <p:txBody>
          <a:bodyPr lIns="91440" tIns="45720" rIns="91440" bIns="45720" anchor="t"/>
          <a:lstStyle/>
          <a:p>
            <a:r>
              <a:rPr lang="en-US">
                <a:cs typeface="Calibri"/>
              </a:rPr>
              <a:t>To support all pupils to strive for excellence, we are further developing/broadening our use of assessment data to inform effective differentiation.  All pupils will be provided with engaging in learning experiences and outcomes that meet their individual needs and interests.  Pupils, staff and partners will work together to be the best we can be!</a:t>
            </a:r>
          </a:p>
        </p:txBody>
      </p:sp>
      <p:pic>
        <p:nvPicPr>
          <p:cNvPr id="10" name="Picture Placeholder 9"/>
          <p:cNvPicPr>
            <a:picLocks noGrp="1"/>
          </p:cNvPicPr>
          <p:nvPr>
            <p:ph type="pic" sz="quarter" idx="11"/>
          </p:nvPr>
        </p:nvPicPr>
        <p:blipFill>
          <a:blip r:embed="rId5">
            <a:extLst>
              <a:ext uri="{28A0092B-C50C-407E-A947-70E740481C1C}">
                <a14:useLocalDpi xmlns:a14="http://schemas.microsoft.com/office/drawing/2010/main" val="0"/>
              </a:ext>
            </a:extLst>
          </a:blip>
          <a:srcRect l="37" r="37"/>
          <a:stretch>
            <a:fillRect/>
          </a:stretch>
        </p:blipFill>
        <p:spPr bwMode="auto">
          <a:prstGeom prst="rect">
            <a:avLst/>
          </a:prstGeom>
          <a:noFill/>
          <a:ln>
            <a:noFill/>
          </a:ln>
        </p:spPr>
      </p:pic>
    </p:spTree>
    <p:extLst>
      <p:ext uri="{BB962C8B-B14F-4D97-AF65-F5344CB8AC3E}">
        <p14:creationId xmlns:p14="http://schemas.microsoft.com/office/powerpoint/2010/main" val="3470640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BE45B3-5047-AC2F-5038-A9FC77B91918}"/>
              </a:ext>
            </a:extLst>
          </p:cNvPr>
          <p:cNvSpPr>
            <a:spLocks noGrp="1"/>
          </p:cNvSpPr>
          <p:nvPr>
            <p:ph type="ctrTitle"/>
          </p:nvPr>
        </p:nvSpPr>
        <p:spPr/>
        <p:txBody>
          <a:bodyPr lIns="91440" tIns="45720" rIns="91440" bIns="45720" anchor="b"/>
          <a:lstStyle/>
          <a:p>
            <a:r>
              <a:rPr lang="en-US">
                <a:cs typeface="Calibri Light"/>
              </a:rPr>
              <a:t>St Mary's RC Primary School, Bathgate</a:t>
            </a:r>
            <a:endParaRPr lang="en-US"/>
          </a:p>
        </p:txBody>
      </p:sp>
      <p:sp>
        <p:nvSpPr>
          <p:cNvPr id="4" name="Text Placeholder 3">
            <a:extLst>
              <a:ext uri="{FF2B5EF4-FFF2-40B4-BE49-F238E27FC236}">
                <a16:creationId xmlns:a16="http://schemas.microsoft.com/office/drawing/2014/main" id="{6BA1B331-DBE5-119C-9C63-38F386F5D6A1}"/>
              </a:ext>
            </a:extLst>
          </p:cNvPr>
          <p:cNvSpPr>
            <a:spLocks noGrp="1"/>
          </p:cNvSpPr>
          <p:nvPr>
            <p:ph type="body" sz="half" idx="12"/>
          </p:nvPr>
        </p:nvSpPr>
        <p:spPr/>
        <p:txBody>
          <a:bodyPr lIns="91440" tIns="45720" rIns="91440" bIns="45720" anchor="t"/>
          <a:lstStyle/>
          <a:p>
            <a:r>
              <a:rPr lang="en-US" sz="1600" i="0">
                <a:solidFill>
                  <a:srgbClr val="000000"/>
                </a:solidFill>
              </a:rPr>
              <a:t>Provide high-quality, </a:t>
            </a:r>
            <a:r>
              <a:rPr lang="en-US" sz="1600" i="0" err="1">
                <a:solidFill>
                  <a:srgbClr val="000000"/>
                </a:solidFill>
              </a:rPr>
              <a:t>personalised</a:t>
            </a:r>
            <a:r>
              <a:rPr lang="en-US" sz="1600" i="0">
                <a:solidFill>
                  <a:srgbClr val="000000"/>
                </a:solidFill>
              </a:rPr>
              <a:t> learning experiences that enable all pupils to thrive, achieve their full potential, and develop as successful learners.</a:t>
            </a:r>
          </a:p>
          <a:p>
            <a:endParaRPr lang="en-US"/>
          </a:p>
        </p:txBody>
      </p:sp>
      <p:sp>
        <p:nvSpPr>
          <p:cNvPr id="5" name="Text Placeholder 4">
            <a:extLst>
              <a:ext uri="{FF2B5EF4-FFF2-40B4-BE49-F238E27FC236}">
                <a16:creationId xmlns:a16="http://schemas.microsoft.com/office/drawing/2014/main" id="{82BC397B-222D-4FCE-52F7-86174DB91F90}"/>
              </a:ext>
            </a:extLst>
          </p:cNvPr>
          <p:cNvSpPr>
            <a:spLocks noGrp="1"/>
          </p:cNvSpPr>
          <p:nvPr>
            <p:ph type="body" sz="half" idx="14"/>
          </p:nvPr>
        </p:nvSpPr>
        <p:spPr/>
        <p:txBody>
          <a:bodyPr lIns="91440" tIns="45720" rIns="91440" bIns="45720" anchor="t"/>
          <a:lstStyle/>
          <a:p>
            <a:r>
              <a:rPr lang="en-US"/>
              <a:t>2025-26</a:t>
            </a:r>
          </a:p>
        </p:txBody>
      </p:sp>
      <p:sp>
        <p:nvSpPr>
          <p:cNvPr id="6" name="Text Placeholder 5">
            <a:extLst>
              <a:ext uri="{FF2B5EF4-FFF2-40B4-BE49-F238E27FC236}">
                <a16:creationId xmlns:a16="http://schemas.microsoft.com/office/drawing/2014/main" id="{003D41F3-12F9-2307-05A2-8A9BC8EBE246}"/>
              </a:ext>
            </a:extLst>
          </p:cNvPr>
          <p:cNvSpPr>
            <a:spLocks noGrp="1"/>
          </p:cNvSpPr>
          <p:nvPr>
            <p:ph type="body" sz="half" idx="15"/>
          </p:nvPr>
        </p:nvSpPr>
        <p:spPr/>
        <p:txBody>
          <a:bodyPr lIns="91440" tIns="45720" rIns="91440" bIns="45720" anchor="t"/>
          <a:lstStyle/>
          <a:p>
            <a:r>
              <a:rPr lang="en-US" sz="1000"/>
              <a:t>Staff self-evaluated 2.3 Learning Teaching and Assessment as good, validated by VSE.</a:t>
            </a:r>
          </a:p>
        </p:txBody>
      </p:sp>
      <p:sp>
        <p:nvSpPr>
          <p:cNvPr id="7" name="Text Placeholder 6">
            <a:extLst>
              <a:ext uri="{FF2B5EF4-FFF2-40B4-BE49-F238E27FC236}">
                <a16:creationId xmlns:a16="http://schemas.microsoft.com/office/drawing/2014/main" id="{A3B25808-1FF9-5584-D2A2-B0CD23D50B19}"/>
              </a:ext>
            </a:extLst>
          </p:cNvPr>
          <p:cNvSpPr>
            <a:spLocks noGrp="1"/>
          </p:cNvSpPr>
          <p:nvPr>
            <p:ph type="body" sz="half" idx="16"/>
          </p:nvPr>
        </p:nvSpPr>
        <p:spPr>
          <a:xfrm>
            <a:off x="132861" y="3561088"/>
            <a:ext cx="7248988" cy="307554"/>
          </a:xfrm>
        </p:spPr>
        <p:txBody>
          <a:bodyPr lIns="91440" tIns="45720" rIns="91440" bIns="45720" anchor="t"/>
          <a:lstStyle/>
          <a:p>
            <a:r>
              <a:rPr lang="en-US" sz="1000" dirty="0"/>
              <a:t>Attainment over time demonstrates an improving picture in most areas registered against local &amp; national markers.</a:t>
            </a:r>
          </a:p>
        </p:txBody>
      </p:sp>
      <p:sp>
        <p:nvSpPr>
          <p:cNvPr id="8" name="Text Placeholder 7">
            <a:extLst>
              <a:ext uri="{FF2B5EF4-FFF2-40B4-BE49-F238E27FC236}">
                <a16:creationId xmlns:a16="http://schemas.microsoft.com/office/drawing/2014/main" id="{35E5D567-2F53-734A-6963-1CE925CE133D}"/>
              </a:ext>
            </a:extLst>
          </p:cNvPr>
          <p:cNvSpPr>
            <a:spLocks noGrp="1"/>
          </p:cNvSpPr>
          <p:nvPr>
            <p:ph type="body" sz="half" idx="17"/>
          </p:nvPr>
        </p:nvSpPr>
        <p:spPr>
          <a:xfrm>
            <a:off x="307293" y="4046796"/>
            <a:ext cx="6560435" cy="234108"/>
          </a:xfrm>
        </p:spPr>
        <p:txBody>
          <a:bodyPr lIns="91440" tIns="45720" rIns="91440" bIns="45720" anchor="t"/>
          <a:lstStyle/>
          <a:p>
            <a:r>
              <a:rPr lang="en-US" sz="1000" dirty="0"/>
              <a:t>VSE summary reports effective differentiation to show appropriate support and challenge is satisfactory. More recent QA data suggests this in the early stages of good.</a:t>
            </a:r>
          </a:p>
        </p:txBody>
      </p:sp>
      <p:sp>
        <p:nvSpPr>
          <p:cNvPr id="9" name="Text Placeholder 8">
            <a:extLst>
              <a:ext uri="{FF2B5EF4-FFF2-40B4-BE49-F238E27FC236}">
                <a16:creationId xmlns:a16="http://schemas.microsoft.com/office/drawing/2014/main" id="{199E06EA-4823-88E0-DA15-A3E6263138DF}"/>
              </a:ext>
            </a:extLst>
          </p:cNvPr>
          <p:cNvSpPr>
            <a:spLocks noGrp="1"/>
          </p:cNvSpPr>
          <p:nvPr>
            <p:ph type="body" sz="half" idx="18"/>
          </p:nvPr>
        </p:nvSpPr>
        <p:spPr>
          <a:xfrm>
            <a:off x="307293" y="4582860"/>
            <a:ext cx="6560435" cy="234108"/>
          </a:xfrm>
        </p:spPr>
        <p:txBody>
          <a:bodyPr lIns="91440" tIns="45720" rIns="91440" bIns="45720" anchor="t"/>
          <a:lstStyle/>
          <a:p>
            <a:r>
              <a:rPr lang="en-US" sz="1000"/>
              <a:t>VSE summary reports feedback used to inform and support progress in learning as satisfactory. More recent QA data suggests this still the case.</a:t>
            </a:r>
          </a:p>
        </p:txBody>
      </p:sp>
      <p:sp>
        <p:nvSpPr>
          <p:cNvPr id="10" name="Text Placeholder 9">
            <a:extLst>
              <a:ext uri="{FF2B5EF4-FFF2-40B4-BE49-F238E27FC236}">
                <a16:creationId xmlns:a16="http://schemas.microsoft.com/office/drawing/2014/main" id="{1222D41A-18E3-0EA5-691E-49D99B1E0FA3}"/>
              </a:ext>
            </a:extLst>
          </p:cNvPr>
          <p:cNvSpPr>
            <a:spLocks noGrp="1"/>
          </p:cNvSpPr>
          <p:nvPr>
            <p:ph type="body" sz="half" idx="19"/>
          </p:nvPr>
        </p:nvSpPr>
        <p:spPr>
          <a:xfrm>
            <a:off x="243028" y="5140696"/>
            <a:ext cx="6725688" cy="280011"/>
          </a:xfrm>
        </p:spPr>
        <p:txBody>
          <a:bodyPr lIns="91440" tIns="45720" rIns="91440" bIns="45720" anchor="t"/>
          <a:lstStyle/>
          <a:p>
            <a:r>
              <a:rPr lang="en-US" sz="1000"/>
              <a:t>VSE summary reports assessment leading to progress which is integral to the planning of learning and teaching is satisfactory. More recent QA data suggests this in the early stages of good.</a:t>
            </a:r>
            <a:endParaRPr lang="en-US" sz="1000" i="0">
              <a:solidFill>
                <a:srgbClr val="000000"/>
              </a:solidFill>
            </a:endParaRPr>
          </a:p>
          <a:p>
            <a:endParaRPr lang="en-US" sz="1000">
              <a:ea typeface="Calibri"/>
              <a:cs typeface="Calibri"/>
            </a:endParaRPr>
          </a:p>
        </p:txBody>
      </p:sp>
      <p:sp>
        <p:nvSpPr>
          <p:cNvPr id="11" name="Text Placeholder 10">
            <a:extLst>
              <a:ext uri="{FF2B5EF4-FFF2-40B4-BE49-F238E27FC236}">
                <a16:creationId xmlns:a16="http://schemas.microsoft.com/office/drawing/2014/main" id="{3EA9CB16-B8C0-E21F-5010-1440E21BCD26}"/>
              </a:ext>
            </a:extLst>
          </p:cNvPr>
          <p:cNvSpPr>
            <a:spLocks noGrp="1"/>
          </p:cNvSpPr>
          <p:nvPr>
            <p:ph type="body" sz="half" idx="20"/>
          </p:nvPr>
        </p:nvSpPr>
        <p:spPr/>
        <p:txBody>
          <a:bodyPr/>
          <a:lstStyle/>
          <a:p>
            <a:r>
              <a:rPr lang="en-US" sz="800"/>
              <a:t>HGIOS evaluations of 2.3</a:t>
            </a:r>
          </a:p>
        </p:txBody>
      </p:sp>
      <p:sp>
        <p:nvSpPr>
          <p:cNvPr id="12" name="Text Placeholder 11">
            <a:extLst>
              <a:ext uri="{FF2B5EF4-FFF2-40B4-BE49-F238E27FC236}">
                <a16:creationId xmlns:a16="http://schemas.microsoft.com/office/drawing/2014/main" id="{6480B207-BB9A-3215-1363-557161BC34C4}"/>
              </a:ext>
            </a:extLst>
          </p:cNvPr>
          <p:cNvSpPr>
            <a:spLocks noGrp="1"/>
          </p:cNvSpPr>
          <p:nvPr>
            <p:ph type="body" sz="half" idx="21"/>
          </p:nvPr>
        </p:nvSpPr>
        <p:spPr/>
        <p:txBody>
          <a:bodyPr/>
          <a:lstStyle/>
          <a:p>
            <a:r>
              <a:rPr lang="en-US"/>
              <a:t>VSE</a:t>
            </a:r>
          </a:p>
        </p:txBody>
      </p:sp>
      <p:sp>
        <p:nvSpPr>
          <p:cNvPr id="13" name="Text Placeholder 12">
            <a:extLst>
              <a:ext uri="{FF2B5EF4-FFF2-40B4-BE49-F238E27FC236}">
                <a16:creationId xmlns:a16="http://schemas.microsoft.com/office/drawing/2014/main" id="{07469E86-2E1C-44CE-32F5-E04CC806B912}"/>
              </a:ext>
            </a:extLst>
          </p:cNvPr>
          <p:cNvSpPr>
            <a:spLocks noGrp="1"/>
          </p:cNvSpPr>
          <p:nvPr>
            <p:ph type="body" sz="half" idx="22"/>
          </p:nvPr>
        </p:nvSpPr>
        <p:spPr/>
        <p:txBody>
          <a:bodyPr/>
          <a:lstStyle/>
          <a:p>
            <a:r>
              <a:rPr lang="en-US"/>
              <a:t>Attainment data</a:t>
            </a:r>
          </a:p>
        </p:txBody>
      </p:sp>
      <p:sp>
        <p:nvSpPr>
          <p:cNvPr id="14" name="Text Placeholder 13">
            <a:extLst>
              <a:ext uri="{FF2B5EF4-FFF2-40B4-BE49-F238E27FC236}">
                <a16:creationId xmlns:a16="http://schemas.microsoft.com/office/drawing/2014/main" id="{C46C5987-81DC-E685-55F3-1F88961FABA5}"/>
              </a:ext>
            </a:extLst>
          </p:cNvPr>
          <p:cNvSpPr>
            <a:spLocks noGrp="1"/>
          </p:cNvSpPr>
          <p:nvPr>
            <p:ph type="body" sz="half" idx="23"/>
          </p:nvPr>
        </p:nvSpPr>
        <p:spPr/>
        <p:txBody>
          <a:bodyPr/>
          <a:lstStyle/>
          <a:p>
            <a:r>
              <a:rPr lang="en-US" sz="800"/>
              <a:t>Data dialogue with staff</a:t>
            </a:r>
          </a:p>
        </p:txBody>
      </p:sp>
      <p:sp>
        <p:nvSpPr>
          <p:cNvPr id="15" name="Text Placeholder 14">
            <a:extLst>
              <a:ext uri="{FF2B5EF4-FFF2-40B4-BE49-F238E27FC236}">
                <a16:creationId xmlns:a16="http://schemas.microsoft.com/office/drawing/2014/main" id="{4DA5EA77-F249-05CD-C9DE-66B4589D739F}"/>
              </a:ext>
            </a:extLst>
          </p:cNvPr>
          <p:cNvSpPr>
            <a:spLocks noGrp="1"/>
          </p:cNvSpPr>
          <p:nvPr>
            <p:ph type="body" sz="half" idx="24"/>
          </p:nvPr>
        </p:nvSpPr>
        <p:spPr/>
        <p:txBody>
          <a:bodyPr/>
          <a:lstStyle/>
          <a:p>
            <a:r>
              <a:rPr lang="en-US"/>
              <a:t>VSE</a:t>
            </a:r>
          </a:p>
        </p:txBody>
      </p:sp>
      <p:sp>
        <p:nvSpPr>
          <p:cNvPr id="16" name="Text Placeholder 15">
            <a:extLst>
              <a:ext uri="{FF2B5EF4-FFF2-40B4-BE49-F238E27FC236}">
                <a16:creationId xmlns:a16="http://schemas.microsoft.com/office/drawing/2014/main" id="{279447BC-FB18-A06C-850A-E51A7382AE68}"/>
              </a:ext>
            </a:extLst>
          </p:cNvPr>
          <p:cNvSpPr>
            <a:spLocks noGrp="1"/>
          </p:cNvSpPr>
          <p:nvPr>
            <p:ph type="body" sz="half" idx="25"/>
          </p:nvPr>
        </p:nvSpPr>
        <p:spPr>
          <a:xfrm>
            <a:off x="10645303" y="3532110"/>
            <a:ext cx="1254869" cy="234108"/>
          </a:xfrm>
        </p:spPr>
        <p:txBody>
          <a:bodyPr/>
          <a:lstStyle/>
          <a:p>
            <a:r>
              <a:rPr lang="en-US" sz="900"/>
              <a:t>School Attainment Profile</a:t>
            </a:r>
          </a:p>
        </p:txBody>
      </p:sp>
      <p:sp>
        <p:nvSpPr>
          <p:cNvPr id="17" name="Text Placeholder 16">
            <a:extLst>
              <a:ext uri="{FF2B5EF4-FFF2-40B4-BE49-F238E27FC236}">
                <a16:creationId xmlns:a16="http://schemas.microsoft.com/office/drawing/2014/main" id="{EA96DCC7-F814-CD3F-635F-0E90DDEC2737}"/>
              </a:ext>
            </a:extLst>
          </p:cNvPr>
          <p:cNvSpPr>
            <a:spLocks noGrp="1"/>
          </p:cNvSpPr>
          <p:nvPr>
            <p:ph type="body" sz="half" idx="26"/>
          </p:nvPr>
        </p:nvSpPr>
        <p:spPr/>
        <p:txBody>
          <a:bodyPr/>
          <a:lstStyle/>
          <a:p>
            <a:r>
              <a:rPr lang="en-US" sz="800"/>
              <a:t>Pupil and staff focus groups</a:t>
            </a:r>
          </a:p>
        </p:txBody>
      </p:sp>
      <p:sp>
        <p:nvSpPr>
          <p:cNvPr id="18" name="Text Placeholder 17">
            <a:extLst>
              <a:ext uri="{FF2B5EF4-FFF2-40B4-BE49-F238E27FC236}">
                <a16:creationId xmlns:a16="http://schemas.microsoft.com/office/drawing/2014/main" id="{5760D208-A44D-B29A-ED4C-1854BD7D4CD6}"/>
              </a:ext>
            </a:extLst>
          </p:cNvPr>
          <p:cNvSpPr>
            <a:spLocks noGrp="1"/>
          </p:cNvSpPr>
          <p:nvPr>
            <p:ph type="body" sz="half" idx="27"/>
          </p:nvPr>
        </p:nvSpPr>
        <p:spPr/>
        <p:txBody>
          <a:bodyPr/>
          <a:lstStyle/>
          <a:p>
            <a:r>
              <a:rPr lang="en-US" sz="800"/>
              <a:t>Classroom observations</a:t>
            </a:r>
          </a:p>
        </p:txBody>
      </p:sp>
      <p:sp>
        <p:nvSpPr>
          <p:cNvPr id="19" name="Text Placeholder 18">
            <a:extLst>
              <a:ext uri="{FF2B5EF4-FFF2-40B4-BE49-F238E27FC236}">
                <a16:creationId xmlns:a16="http://schemas.microsoft.com/office/drawing/2014/main" id="{B7CA5EC1-9790-1401-B3CB-421560789D55}"/>
              </a:ext>
            </a:extLst>
          </p:cNvPr>
          <p:cNvSpPr>
            <a:spLocks noGrp="1"/>
          </p:cNvSpPr>
          <p:nvPr>
            <p:ph type="body" sz="half" idx="28"/>
          </p:nvPr>
        </p:nvSpPr>
        <p:spPr/>
        <p:txBody>
          <a:bodyPr/>
          <a:lstStyle/>
          <a:p>
            <a:r>
              <a:rPr lang="en-US"/>
              <a:t>VSE Summary</a:t>
            </a:r>
          </a:p>
        </p:txBody>
      </p:sp>
      <p:sp>
        <p:nvSpPr>
          <p:cNvPr id="20" name="Text Placeholder 19">
            <a:extLst>
              <a:ext uri="{FF2B5EF4-FFF2-40B4-BE49-F238E27FC236}">
                <a16:creationId xmlns:a16="http://schemas.microsoft.com/office/drawing/2014/main" id="{CE4243C8-27D7-A80A-D7E8-0E0E18896AA0}"/>
              </a:ext>
            </a:extLst>
          </p:cNvPr>
          <p:cNvSpPr>
            <a:spLocks noGrp="1"/>
          </p:cNvSpPr>
          <p:nvPr>
            <p:ph type="body" sz="half" idx="29"/>
          </p:nvPr>
        </p:nvSpPr>
        <p:spPr/>
        <p:txBody>
          <a:bodyPr/>
          <a:lstStyle/>
          <a:p>
            <a:r>
              <a:rPr lang="en-US" sz="800"/>
              <a:t>Pupil and staff focus groups</a:t>
            </a:r>
          </a:p>
        </p:txBody>
      </p:sp>
      <p:sp>
        <p:nvSpPr>
          <p:cNvPr id="21" name="Text Placeholder 20">
            <a:extLst>
              <a:ext uri="{FF2B5EF4-FFF2-40B4-BE49-F238E27FC236}">
                <a16:creationId xmlns:a16="http://schemas.microsoft.com/office/drawing/2014/main" id="{531BEB73-092A-84EC-5B44-AB7CDCF390CA}"/>
              </a:ext>
            </a:extLst>
          </p:cNvPr>
          <p:cNvSpPr>
            <a:spLocks noGrp="1"/>
          </p:cNvSpPr>
          <p:nvPr>
            <p:ph type="body" sz="half" idx="30"/>
          </p:nvPr>
        </p:nvSpPr>
        <p:spPr/>
        <p:txBody>
          <a:bodyPr/>
          <a:lstStyle/>
          <a:p>
            <a:r>
              <a:rPr lang="en-US" sz="800"/>
              <a:t>Classroom observations</a:t>
            </a:r>
          </a:p>
        </p:txBody>
      </p:sp>
      <p:sp>
        <p:nvSpPr>
          <p:cNvPr id="22" name="Text Placeholder 21">
            <a:extLst>
              <a:ext uri="{FF2B5EF4-FFF2-40B4-BE49-F238E27FC236}">
                <a16:creationId xmlns:a16="http://schemas.microsoft.com/office/drawing/2014/main" id="{37447C3B-0C82-2945-6B5A-DF02BC3B3B84}"/>
              </a:ext>
            </a:extLst>
          </p:cNvPr>
          <p:cNvSpPr>
            <a:spLocks noGrp="1"/>
          </p:cNvSpPr>
          <p:nvPr>
            <p:ph type="body" sz="half" idx="31"/>
          </p:nvPr>
        </p:nvSpPr>
        <p:spPr/>
        <p:txBody>
          <a:bodyPr/>
          <a:lstStyle/>
          <a:p>
            <a:r>
              <a:rPr lang="en-US" sz="1000"/>
              <a:t>Executive summary</a:t>
            </a:r>
          </a:p>
        </p:txBody>
      </p:sp>
      <p:sp>
        <p:nvSpPr>
          <p:cNvPr id="23" name="Text Placeholder 22">
            <a:extLst>
              <a:ext uri="{FF2B5EF4-FFF2-40B4-BE49-F238E27FC236}">
                <a16:creationId xmlns:a16="http://schemas.microsoft.com/office/drawing/2014/main" id="{18171D02-0586-E3D1-70D6-66BBC1CD94F8}"/>
              </a:ext>
            </a:extLst>
          </p:cNvPr>
          <p:cNvSpPr>
            <a:spLocks noGrp="1"/>
          </p:cNvSpPr>
          <p:nvPr>
            <p:ph type="body" sz="half" idx="32"/>
          </p:nvPr>
        </p:nvSpPr>
        <p:spPr/>
        <p:txBody>
          <a:bodyPr/>
          <a:lstStyle/>
          <a:p>
            <a:r>
              <a:rPr lang="en-US"/>
              <a:t>E&amp;E meetings</a:t>
            </a:r>
          </a:p>
        </p:txBody>
      </p:sp>
      <p:sp>
        <p:nvSpPr>
          <p:cNvPr id="24" name="Text Placeholder 23">
            <a:extLst>
              <a:ext uri="{FF2B5EF4-FFF2-40B4-BE49-F238E27FC236}">
                <a16:creationId xmlns:a16="http://schemas.microsoft.com/office/drawing/2014/main" id="{0DF96911-CD72-DA26-1DD6-B793D098032D}"/>
              </a:ext>
            </a:extLst>
          </p:cNvPr>
          <p:cNvSpPr>
            <a:spLocks noGrp="1"/>
          </p:cNvSpPr>
          <p:nvPr>
            <p:ph type="body" sz="half" idx="33"/>
          </p:nvPr>
        </p:nvSpPr>
        <p:spPr>
          <a:xfrm>
            <a:off x="9024026" y="5109888"/>
            <a:ext cx="1254869" cy="234108"/>
          </a:xfrm>
        </p:spPr>
        <p:txBody>
          <a:bodyPr/>
          <a:lstStyle/>
          <a:p>
            <a:r>
              <a:rPr lang="en-US"/>
              <a:t>Classroom observations</a:t>
            </a:r>
          </a:p>
        </p:txBody>
      </p:sp>
      <p:sp>
        <p:nvSpPr>
          <p:cNvPr id="25" name="Text Placeholder 24">
            <a:extLst>
              <a:ext uri="{FF2B5EF4-FFF2-40B4-BE49-F238E27FC236}">
                <a16:creationId xmlns:a16="http://schemas.microsoft.com/office/drawing/2014/main" id="{10D3DBA5-65EC-DF34-8B9A-6DF94FAD83F0}"/>
              </a:ext>
            </a:extLst>
          </p:cNvPr>
          <p:cNvSpPr>
            <a:spLocks noGrp="1"/>
          </p:cNvSpPr>
          <p:nvPr>
            <p:ph type="body" sz="half" idx="34"/>
          </p:nvPr>
        </p:nvSpPr>
        <p:spPr/>
        <p:txBody>
          <a:bodyPr/>
          <a:lstStyle/>
          <a:p>
            <a:r>
              <a:rPr lang="en-US"/>
              <a:t>VSE Summary</a:t>
            </a:r>
          </a:p>
        </p:txBody>
      </p:sp>
      <p:pic>
        <p:nvPicPr>
          <p:cNvPr id="26" name="Picture Placeholder 25"/>
          <p:cNvPicPr>
            <a:picLocks noGrp="1"/>
          </p:cNvPicPr>
          <p:nvPr>
            <p:ph type="pic" sz="quarter" idx="13"/>
          </p:nvPr>
        </p:nvPicPr>
        <p:blipFill>
          <a:blip r:embed="rId3">
            <a:extLst>
              <a:ext uri="{28A0092B-C50C-407E-A947-70E740481C1C}">
                <a14:useLocalDpi xmlns:a14="http://schemas.microsoft.com/office/drawing/2010/main" val="0"/>
              </a:ext>
            </a:extLst>
          </a:blip>
          <a:srcRect l="37" r="37"/>
          <a:stretch>
            <a:fillRect/>
          </a:stretch>
        </p:blipFill>
        <p:spPr bwMode="auto">
          <a:prstGeom prst="rect">
            <a:avLst/>
          </a:prstGeom>
          <a:noFill/>
          <a:ln>
            <a:noFill/>
          </a:ln>
        </p:spPr>
      </p:pic>
    </p:spTree>
    <p:extLst>
      <p:ext uri="{BB962C8B-B14F-4D97-AF65-F5344CB8AC3E}">
        <p14:creationId xmlns:p14="http://schemas.microsoft.com/office/powerpoint/2010/main" val="1332407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67AC64-CF47-B725-2BA0-419A42DB9176}"/>
              </a:ext>
            </a:extLst>
          </p:cNvPr>
          <p:cNvSpPr>
            <a:spLocks noGrp="1"/>
          </p:cNvSpPr>
          <p:nvPr>
            <p:ph type="ctrTitle"/>
          </p:nvPr>
        </p:nvSpPr>
        <p:spPr/>
        <p:txBody>
          <a:bodyPr lIns="91440" tIns="45720" rIns="91440" bIns="45720" anchor="b"/>
          <a:lstStyle/>
          <a:p>
            <a:r>
              <a:rPr lang="en-US">
                <a:cs typeface="Calibri Light"/>
              </a:rPr>
              <a:t>St Mary's RC Primary School, Bathgate </a:t>
            </a:r>
            <a:endParaRPr lang="en-US"/>
          </a:p>
        </p:txBody>
      </p:sp>
      <p:sp>
        <p:nvSpPr>
          <p:cNvPr id="4" name="Text Placeholder 3">
            <a:extLst>
              <a:ext uri="{FF2B5EF4-FFF2-40B4-BE49-F238E27FC236}">
                <a16:creationId xmlns:a16="http://schemas.microsoft.com/office/drawing/2014/main" id="{8CC79D06-5D9A-50A9-7DE1-AB01EB18432A}"/>
              </a:ext>
            </a:extLst>
          </p:cNvPr>
          <p:cNvSpPr>
            <a:spLocks noGrp="1"/>
          </p:cNvSpPr>
          <p:nvPr>
            <p:ph type="body" sz="half" idx="12"/>
          </p:nvPr>
        </p:nvSpPr>
        <p:spPr>
          <a:xfrm>
            <a:off x="2797263" y="1336550"/>
            <a:ext cx="7788807" cy="636586"/>
          </a:xfrm>
        </p:spPr>
        <p:txBody>
          <a:bodyPr lIns="91440" tIns="45720" rIns="91440" bIns="45720" anchor="t"/>
          <a:lstStyle/>
          <a:p>
            <a:r>
              <a:rPr lang="en-US" sz="1400" i="0">
                <a:solidFill>
                  <a:srgbClr val="000000"/>
                </a:solidFill>
              </a:rPr>
              <a:t>Provide high-quality, </a:t>
            </a:r>
            <a:r>
              <a:rPr lang="en-US" sz="1400" i="0" err="1">
                <a:solidFill>
                  <a:srgbClr val="000000"/>
                </a:solidFill>
              </a:rPr>
              <a:t>personalised</a:t>
            </a:r>
            <a:r>
              <a:rPr lang="en-US" sz="1400" i="0">
                <a:solidFill>
                  <a:srgbClr val="000000"/>
                </a:solidFill>
              </a:rPr>
              <a:t> learning experiences that enable all pupils to thrive, achieve their full potential, and develop as successful learners (equtable and inclusive practice- needs of every child at the </a:t>
            </a:r>
            <a:r>
              <a:rPr lang="en-US" sz="1400" i="0" err="1">
                <a:solidFill>
                  <a:srgbClr val="000000"/>
                </a:solidFill>
              </a:rPr>
              <a:t>centre</a:t>
            </a:r>
            <a:r>
              <a:rPr lang="en-US" sz="1400" i="0">
                <a:solidFill>
                  <a:srgbClr val="000000"/>
                </a:solidFill>
              </a:rPr>
              <a:t> &amp; improving health and wellbeing).</a:t>
            </a:r>
          </a:p>
          <a:p>
            <a:endParaRPr lang="en-US"/>
          </a:p>
        </p:txBody>
      </p:sp>
      <p:sp>
        <p:nvSpPr>
          <p:cNvPr id="5" name="Text Placeholder 4">
            <a:extLst>
              <a:ext uri="{FF2B5EF4-FFF2-40B4-BE49-F238E27FC236}">
                <a16:creationId xmlns:a16="http://schemas.microsoft.com/office/drawing/2014/main" id="{EBB011A3-0D74-8BDF-70E2-A43B051FFB7E}"/>
              </a:ext>
            </a:extLst>
          </p:cNvPr>
          <p:cNvSpPr>
            <a:spLocks noGrp="1"/>
          </p:cNvSpPr>
          <p:nvPr>
            <p:ph type="body" sz="half" idx="14"/>
          </p:nvPr>
        </p:nvSpPr>
        <p:spPr/>
        <p:txBody>
          <a:bodyPr lIns="91440" tIns="45720" rIns="91440" bIns="45720" anchor="t"/>
          <a:lstStyle/>
          <a:p>
            <a:r>
              <a:rPr lang="en-US">
                <a:ea typeface="Calibri"/>
                <a:cs typeface="Calibri"/>
              </a:rPr>
              <a:t>2025-26</a:t>
            </a:r>
            <a:endParaRPr lang="en-US"/>
          </a:p>
        </p:txBody>
      </p:sp>
      <p:sp>
        <p:nvSpPr>
          <p:cNvPr id="6" name="Text Placeholder 5">
            <a:extLst>
              <a:ext uri="{FF2B5EF4-FFF2-40B4-BE49-F238E27FC236}">
                <a16:creationId xmlns:a16="http://schemas.microsoft.com/office/drawing/2014/main" id="{B356A2B8-B003-877A-B99F-C105F65F3201}"/>
              </a:ext>
            </a:extLst>
          </p:cNvPr>
          <p:cNvSpPr>
            <a:spLocks noGrp="1"/>
          </p:cNvSpPr>
          <p:nvPr>
            <p:ph type="body" sz="half" idx="15"/>
          </p:nvPr>
        </p:nvSpPr>
        <p:spPr>
          <a:xfrm>
            <a:off x="288649" y="3771464"/>
            <a:ext cx="3050899" cy="305436"/>
          </a:xfrm>
        </p:spPr>
        <p:txBody>
          <a:bodyPr lIns="91440" tIns="45720" rIns="91440" bIns="45720" anchor="t"/>
          <a:lstStyle/>
          <a:p>
            <a:r>
              <a:rPr lang="en-US" sz="800" b="0">
                <a:ea typeface="Calibri"/>
                <a:cs typeface="Calibri"/>
              </a:rPr>
              <a:t>Make classroom environments more inclusive by reducing unnecessary sensory input. </a:t>
            </a:r>
          </a:p>
        </p:txBody>
      </p:sp>
      <p:sp>
        <p:nvSpPr>
          <p:cNvPr id="7" name="Text Placeholder 6">
            <a:extLst>
              <a:ext uri="{FF2B5EF4-FFF2-40B4-BE49-F238E27FC236}">
                <a16:creationId xmlns:a16="http://schemas.microsoft.com/office/drawing/2014/main" id="{931EE829-0B32-7370-5213-21AF206A40AA}"/>
              </a:ext>
            </a:extLst>
          </p:cNvPr>
          <p:cNvSpPr>
            <a:spLocks noGrp="1"/>
          </p:cNvSpPr>
          <p:nvPr>
            <p:ph type="body" sz="half" idx="16"/>
          </p:nvPr>
        </p:nvSpPr>
        <p:spPr>
          <a:xfrm>
            <a:off x="288649" y="4353561"/>
            <a:ext cx="3050899" cy="305436"/>
          </a:xfrm>
        </p:spPr>
        <p:txBody>
          <a:bodyPr lIns="91440" tIns="45720" rIns="91440" bIns="45720" anchor="t"/>
          <a:lstStyle/>
          <a:p>
            <a:r>
              <a:rPr lang="en-US" sz="800" b="0" dirty="0">
                <a:ea typeface="Calibri"/>
                <a:cs typeface="Calibri"/>
              </a:rPr>
              <a:t>Strengthen </a:t>
            </a:r>
            <a:r>
              <a:rPr lang="en-US" sz="800" b="0" dirty="0" err="1">
                <a:ea typeface="Calibri"/>
                <a:cs typeface="Calibri"/>
              </a:rPr>
              <a:t>personalised</a:t>
            </a:r>
            <a:r>
              <a:rPr lang="en-US" sz="800" b="0" dirty="0">
                <a:ea typeface="Calibri"/>
                <a:cs typeface="Calibri"/>
              </a:rPr>
              <a:t> support (IEPs, CPMs) by embedding pupil voice and shared planning through pupil passports.</a:t>
            </a:r>
          </a:p>
        </p:txBody>
      </p:sp>
      <p:sp>
        <p:nvSpPr>
          <p:cNvPr id="8" name="Text Placeholder 7">
            <a:extLst>
              <a:ext uri="{FF2B5EF4-FFF2-40B4-BE49-F238E27FC236}">
                <a16:creationId xmlns:a16="http://schemas.microsoft.com/office/drawing/2014/main" id="{56AA504E-F172-FA01-0251-F4A85238B3C5}"/>
              </a:ext>
            </a:extLst>
          </p:cNvPr>
          <p:cNvSpPr>
            <a:spLocks noGrp="1"/>
          </p:cNvSpPr>
          <p:nvPr>
            <p:ph type="body" sz="half" idx="17"/>
          </p:nvPr>
        </p:nvSpPr>
        <p:spPr>
          <a:xfrm>
            <a:off x="270186" y="4940045"/>
            <a:ext cx="3230696" cy="356806"/>
          </a:xfrm>
        </p:spPr>
        <p:txBody>
          <a:bodyPr lIns="91440" tIns="45720" rIns="91440" bIns="45720" anchor="t"/>
          <a:lstStyle/>
          <a:p>
            <a:r>
              <a:rPr lang="en-US" sz="800" b="0">
                <a:ea typeface="Calibri"/>
                <a:cs typeface="Calibri"/>
              </a:rPr>
              <a:t>Expand the use of structural teaching approaches for pupils requiring additional visual and environmental support. </a:t>
            </a:r>
          </a:p>
        </p:txBody>
      </p:sp>
      <p:sp>
        <p:nvSpPr>
          <p:cNvPr id="9" name="Text Placeholder 8">
            <a:extLst>
              <a:ext uri="{FF2B5EF4-FFF2-40B4-BE49-F238E27FC236}">
                <a16:creationId xmlns:a16="http://schemas.microsoft.com/office/drawing/2014/main" id="{4D47A76E-EA66-1786-A102-25F8E1D59B5B}"/>
              </a:ext>
            </a:extLst>
          </p:cNvPr>
          <p:cNvSpPr>
            <a:spLocks noGrp="1"/>
          </p:cNvSpPr>
          <p:nvPr>
            <p:ph type="body" sz="half" idx="18"/>
          </p:nvPr>
        </p:nvSpPr>
        <p:spPr>
          <a:xfrm>
            <a:off x="288649" y="5503297"/>
            <a:ext cx="3050899" cy="305436"/>
          </a:xfrm>
        </p:spPr>
        <p:txBody>
          <a:bodyPr lIns="91440" tIns="45720" rIns="91440" bIns="45720" anchor="t"/>
          <a:lstStyle/>
          <a:p>
            <a:r>
              <a:rPr lang="en-US" sz="800" b="0">
                <a:ea typeface="Calibri"/>
                <a:cs typeface="Calibri"/>
              </a:rPr>
              <a:t>Strengthen whole school approaches in nurturing and positive relationships by embedding the ATSSA framework.</a:t>
            </a:r>
          </a:p>
        </p:txBody>
      </p:sp>
      <p:sp>
        <p:nvSpPr>
          <p:cNvPr id="11" name="Text Placeholder 10">
            <a:extLst>
              <a:ext uri="{FF2B5EF4-FFF2-40B4-BE49-F238E27FC236}">
                <a16:creationId xmlns:a16="http://schemas.microsoft.com/office/drawing/2014/main" id="{6E7F2F51-7F38-B8C2-A683-8AD7F6F2D403}"/>
              </a:ext>
            </a:extLst>
          </p:cNvPr>
          <p:cNvSpPr>
            <a:spLocks noGrp="1"/>
          </p:cNvSpPr>
          <p:nvPr>
            <p:ph type="body" sz="half" idx="20"/>
          </p:nvPr>
        </p:nvSpPr>
        <p:spPr>
          <a:xfrm>
            <a:off x="3938094" y="3733277"/>
            <a:ext cx="2966247" cy="503820"/>
          </a:xfrm>
        </p:spPr>
        <p:txBody>
          <a:bodyPr lIns="91440" tIns="45720" rIns="91440" bIns="45720" anchor="t"/>
          <a:lstStyle/>
          <a:p>
            <a:r>
              <a:rPr lang="en-US" sz="800">
                <a:ea typeface="Calibri"/>
                <a:cs typeface="Calibri"/>
              </a:rPr>
              <a:t>CIRCLE Inclusive classroom audit tool used focusing on sensory input, immediate changes made based on audit outcomes such as decluttering displays, creating low stimulation learning zones.</a:t>
            </a:r>
          </a:p>
        </p:txBody>
      </p:sp>
      <p:sp>
        <p:nvSpPr>
          <p:cNvPr id="12" name="Text Placeholder 11">
            <a:extLst>
              <a:ext uri="{FF2B5EF4-FFF2-40B4-BE49-F238E27FC236}">
                <a16:creationId xmlns:a16="http://schemas.microsoft.com/office/drawing/2014/main" id="{CE8ACAB3-2DAB-382F-CA4B-D8C7CB2F6738}"/>
              </a:ext>
            </a:extLst>
          </p:cNvPr>
          <p:cNvSpPr>
            <a:spLocks noGrp="1"/>
          </p:cNvSpPr>
          <p:nvPr>
            <p:ph type="body" sz="half" idx="22"/>
          </p:nvPr>
        </p:nvSpPr>
        <p:spPr/>
        <p:txBody>
          <a:bodyPr lIns="91440" tIns="45720" rIns="91440" bIns="45720" anchor="t"/>
          <a:lstStyle/>
          <a:p>
            <a:r>
              <a:rPr lang="en-US"/>
              <a:t>All staff</a:t>
            </a:r>
          </a:p>
        </p:txBody>
      </p:sp>
      <p:sp>
        <p:nvSpPr>
          <p:cNvPr id="13" name="Text Placeholder 12">
            <a:extLst>
              <a:ext uri="{FF2B5EF4-FFF2-40B4-BE49-F238E27FC236}">
                <a16:creationId xmlns:a16="http://schemas.microsoft.com/office/drawing/2014/main" id="{06C16498-BF1A-08AE-2714-76947C3B5CF7}"/>
              </a:ext>
            </a:extLst>
          </p:cNvPr>
          <p:cNvSpPr>
            <a:spLocks noGrp="1"/>
          </p:cNvSpPr>
          <p:nvPr>
            <p:ph type="body" sz="half" idx="23"/>
          </p:nvPr>
        </p:nvSpPr>
        <p:spPr>
          <a:xfrm>
            <a:off x="6959194" y="3334307"/>
            <a:ext cx="1024844" cy="208259"/>
          </a:xfrm>
        </p:spPr>
        <p:txBody>
          <a:bodyPr lIns="91440" tIns="45720" rIns="91440" bIns="45720" anchor="t"/>
          <a:lstStyle/>
          <a:p>
            <a:r>
              <a:rPr lang="en-US"/>
              <a:t>August/September</a:t>
            </a:r>
            <a:endParaRPr lang="en-US">
              <a:ea typeface="Calibri"/>
              <a:cs typeface="Calibri"/>
            </a:endParaRPr>
          </a:p>
        </p:txBody>
      </p:sp>
      <p:sp>
        <p:nvSpPr>
          <p:cNvPr id="14" name="Text Placeholder 13">
            <a:extLst>
              <a:ext uri="{FF2B5EF4-FFF2-40B4-BE49-F238E27FC236}">
                <a16:creationId xmlns:a16="http://schemas.microsoft.com/office/drawing/2014/main" id="{8F99C01C-6C55-20C2-D881-A447AE89714A}"/>
              </a:ext>
            </a:extLst>
          </p:cNvPr>
          <p:cNvSpPr>
            <a:spLocks noGrp="1"/>
          </p:cNvSpPr>
          <p:nvPr>
            <p:ph type="body" sz="half" idx="24"/>
          </p:nvPr>
        </p:nvSpPr>
        <p:spPr>
          <a:xfrm>
            <a:off x="8378565" y="3752975"/>
            <a:ext cx="2666585" cy="469573"/>
          </a:xfrm>
        </p:spPr>
        <p:txBody>
          <a:bodyPr lIns="91440" tIns="45720" rIns="91440" bIns="45720" anchor="t"/>
          <a:lstStyle/>
          <a:p>
            <a:r>
              <a:rPr lang="en-US" sz="800">
                <a:ea typeface="Calibri"/>
                <a:cs typeface="Calibri"/>
              </a:rPr>
              <a:t>CIRCLE audits completed and acted upon. Sensory environment improvements evident in QA visits. </a:t>
            </a:r>
          </a:p>
        </p:txBody>
      </p:sp>
      <p:sp>
        <p:nvSpPr>
          <p:cNvPr id="16" name="Text Placeholder 15">
            <a:extLst>
              <a:ext uri="{FF2B5EF4-FFF2-40B4-BE49-F238E27FC236}">
                <a16:creationId xmlns:a16="http://schemas.microsoft.com/office/drawing/2014/main" id="{51853334-850C-24D6-0387-3CCA88900505}"/>
              </a:ext>
            </a:extLst>
          </p:cNvPr>
          <p:cNvSpPr>
            <a:spLocks noGrp="1"/>
          </p:cNvSpPr>
          <p:nvPr>
            <p:ph type="body" sz="half" idx="26"/>
          </p:nvPr>
        </p:nvSpPr>
        <p:spPr>
          <a:xfrm>
            <a:off x="3939442" y="4327664"/>
            <a:ext cx="2792550" cy="506865"/>
          </a:xfrm>
        </p:spPr>
        <p:txBody>
          <a:bodyPr lIns="91440" tIns="45720" rIns="91440" bIns="45720" anchor="t"/>
          <a:lstStyle/>
          <a:p>
            <a:r>
              <a:rPr lang="en-US" sz="800">
                <a:ea typeface="Calibri"/>
                <a:cs typeface="Calibri"/>
              </a:rPr>
              <a:t>Passports created for pupils with complex needs (COS 3). Class teachers shadow HWB lead. Pilot tool to capture pupil voice in GIRFEC meetings.</a:t>
            </a:r>
          </a:p>
        </p:txBody>
      </p:sp>
      <p:sp>
        <p:nvSpPr>
          <p:cNvPr id="17" name="Text Placeholder 16">
            <a:extLst>
              <a:ext uri="{FF2B5EF4-FFF2-40B4-BE49-F238E27FC236}">
                <a16:creationId xmlns:a16="http://schemas.microsoft.com/office/drawing/2014/main" id="{C5D3292F-FADF-068E-58B3-61516C2335EA}"/>
              </a:ext>
            </a:extLst>
          </p:cNvPr>
          <p:cNvSpPr>
            <a:spLocks noGrp="1"/>
          </p:cNvSpPr>
          <p:nvPr>
            <p:ph type="body" sz="half" idx="27"/>
          </p:nvPr>
        </p:nvSpPr>
        <p:spPr/>
        <p:txBody>
          <a:bodyPr lIns="91440" tIns="45720" rIns="91440" bIns="45720" anchor="t"/>
          <a:lstStyle/>
          <a:p>
            <a:r>
              <a:rPr lang="en-US">
                <a:ea typeface="Calibri"/>
                <a:cs typeface="Calibri"/>
              </a:rPr>
              <a:t>All staff</a:t>
            </a:r>
          </a:p>
        </p:txBody>
      </p:sp>
      <p:sp>
        <p:nvSpPr>
          <p:cNvPr id="18" name="Text Placeholder 17">
            <a:extLst>
              <a:ext uri="{FF2B5EF4-FFF2-40B4-BE49-F238E27FC236}">
                <a16:creationId xmlns:a16="http://schemas.microsoft.com/office/drawing/2014/main" id="{FAB96571-EA20-4731-4863-351B3D601B25}"/>
              </a:ext>
            </a:extLst>
          </p:cNvPr>
          <p:cNvSpPr>
            <a:spLocks noGrp="1"/>
          </p:cNvSpPr>
          <p:nvPr>
            <p:ph type="body" sz="half" idx="28"/>
          </p:nvPr>
        </p:nvSpPr>
        <p:spPr>
          <a:xfrm>
            <a:off x="6847883" y="3931563"/>
            <a:ext cx="1129987" cy="197916"/>
          </a:xfrm>
        </p:spPr>
        <p:txBody>
          <a:bodyPr lIns="91440" tIns="45720" rIns="91440" bIns="45720" anchor="t"/>
          <a:lstStyle/>
          <a:p>
            <a:r>
              <a:rPr lang="en-US">
                <a:ea typeface="Calibri"/>
                <a:cs typeface="Calibri"/>
              </a:rPr>
              <a:t>August in-set</a:t>
            </a:r>
          </a:p>
        </p:txBody>
      </p:sp>
      <p:sp>
        <p:nvSpPr>
          <p:cNvPr id="19" name="Text Placeholder 18">
            <a:extLst>
              <a:ext uri="{FF2B5EF4-FFF2-40B4-BE49-F238E27FC236}">
                <a16:creationId xmlns:a16="http://schemas.microsoft.com/office/drawing/2014/main" id="{C931BDF0-42CF-4869-98AD-4047951C061E}"/>
              </a:ext>
            </a:extLst>
          </p:cNvPr>
          <p:cNvSpPr>
            <a:spLocks noGrp="1"/>
          </p:cNvSpPr>
          <p:nvPr>
            <p:ph type="body" sz="half" idx="29"/>
          </p:nvPr>
        </p:nvSpPr>
        <p:spPr>
          <a:xfrm>
            <a:off x="8378565" y="4432164"/>
            <a:ext cx="2666585" cy="469573"/>
          </a:xfrm>
        </p:spPr>
        <p:txBody>
          <a:bodyPr lIns="91440" tIns="45720" rIns="91440" bIns="45720" anchor="t"/>
          <a:lstStyle/>
          <a:p>
            <a:r>
              <a:rPr lang="en-US" sz="800">
                <a:ea typeface="Calibri"/>
                <a:cs typeface="Calibri"/>
              </a:rPr>
              <a:t>Pupil voice embedded in CPMS &amp; IEPs.</a:t>
            </a:r>
          </a:p>
        </p:txBody>
      </p:sp>
      <p:sp>
        <p:nvSpPr>
          <p:cNvPr id="21" name="Text Placeholder 20">
            <a:extLst>
              <a:ext uri="{FF2B5EF4-FFF2-40B4-BE49-F238E27FC236}">
                <a16:creationId xmlns:a16="http://schemas.microsoft.com/office/drawing/2014/main" id="{799AB45F-DE28-A744-71CC-7332229A3552}"/>
              </a:ext>
            </a:extLst>
          </p:cNvPr>
          <p:cNvSpPr>
            <a:spLocks noGrp="1"/>
          </p:cNvSpPr>
          <p:nvPr>
            <p:ph type="body" sz="half" idx="31"/>
          </p:nvPr>
        </p:nvSpPr>
        <p:spPr>
          <a:xfrm>
            <a:off x="3988217" y="5494801"/>
            <a:ext cx="2666585" cy="469573"/>
          </a:xfrm>
        </p:spPr>
        <p:txBody>
          <a:bodyPr lIns="91440" tIns="45720" rIns="91440" bIns="45720" anchor="t"/>
          <a:lstStyle/>
          <a:p>
            <a:r>
              <a:rPr lang="en-US" sz="800">
                <a:ea typeface="Calibri"/>
                <a:cs typeface="Calibri"/>
              </a:rPr>
              <a:t>Complete ATSSA (trauma) Bronze award application &amp; create new action plan. Engage new parents around reviewing Positive Relationships policy. </a:t>
            </a:r>
          </a:p>
        </p:txBody>
      </p:sp>
      <p:sp>
        <p:nvSpPr>
          <p:cNvPr id="22" name="Text Placeholder 21">
            <a:extLst>
              <a:ext uri="{FF2B5EF4-FFF2-40B4-BE49-F238E27FC236}">
                <a16:creationId xmlns:a16="http://schemas.microsoft.com/office/drawing/2014/main" id="{AD20C2AB-8550-F343-C0D3-E0AEBCB94A04}"/>
              </a:ext>
            </a:extLst>
          </p:cNvPr>
          <p:cNvSpPr>
            <a:spLocks noGrp="1"/>
          </p:cNvSpPr>
          <p:nvPr>
            <p:ph type="body" sz="half" idx="32"/>
          </p:nvPr>
        </p:nvSpPr>
        <p:spPr/>
        <p:txBody>
          <a:bodyPr lIns="91440" tIns="45720" rIns="91440" bIns="45720" anchor="t"/>
          <a:lstStyle/>
          <a:p>
            <a:r>
              <a:rPr lang="en-US"/>
              <a:t>HWB lead &amp; CTs</a:t>
            </a:r>
          </a:p>
        </p:txBody>
      </p:sp>
      <p:sp>
        <p:nvSpPr>
          <p:cNvPr id="23" name="Text Placeholder 22">
            <a:extLst>
              <a:ext uri="{FF2B5EF4-FFF2-40B4-BE49-F238E27FC236}">
                <a16:creationId xmlns:a16="http://schemas.microsoft.com/office/drawing/2014/main" id="{49B61229-9E83-9FD5-B710-7350A0FC5B81}"/>
              </a:ext>
            </a:extLst>
          </p:cNvPr>
          <p:cNvSpPr>
            <a:spLocks noGrp="1"/>
          </p:cNvSpPr>
          <p:nvPr>
            <p:ph type="body" sz="half" idx="33"/>
          </p:nvPr>
        </p:nvSpPr>
        <p:spPr>
          <a:xfrm>
            <a:off x="6962277" y="4550287"/>
            <a:ext cx="858590" cy="273117"/>
          </a:xfrm>
        </p:spPr>
        <p:txBody>
          <a:bodyPr lIns="91440" tIns="45720" rIns="91440" bIns="45720" anchor="t"/>
          <a:lstStyle/>
          <a:p>
            <a:r>
              <a:rPr lang="en-US">
                <a:ea typeface="Calibri"/>
                <a:cs typeface="Calibri"/>
              </a:rPr>
              <a:t>September </a:t>
            </a:r>
          </a:p>
        </p:txBody>
      </p:sp>
      <p:sp>
        <p:nvSpPr>
          <p:cNvPr id="24" name="Text Placeholder 23">
            <a:extLst>
              <a:ext uri="{FF2B5EF4-FFF2-40B4-BE49-F238E27FC236}">
                <a16:creationId xmlns:a16="http://schemas.microsoft.com/office/drawing/2014/main" id="{D44C7673-2F9E-D9DE-4A33-F4C8A3A2172A}"/>
              </a:ext>
            </a:extLst>
          </p:cNvPr>
          <p:cNvSpPr>
            <a:spLocks noGrp="1"/>
          </p:cNvSpPr>
          <p:nvPr>
            <p:ph type="body" sz="half" idx="34"/>
          </p:nvPr>
        </p:nvSpPr>
        <p:spPr>
          <a:xfrm>
            <a:off x="8378565" y="4914622"/>
            <a:ext cx="2666585" cy="469573"/>
          </a:xfrm>
        </p:spPr>
        <p:txBody>
          <a:bodyPr lIns="91440" tIns="45720" rIns="91440" bIns="45720" anchor="t"/>
          <a:lstStyle/>
          <a:p>
            <a:r>
              <a:rPr lang="en-US" sz="800">
                <a:ea typeface="Calibri"/>
                <a:cs typeface="Calibri"/>
              </a:rPr>
              <a:t>Increased staff confidence in TEACCH approach measured through a Glow form. Enhanced pupil engagement and independence seen in observations. </a:t>
            </a:r>
          </a:p>
        </p:txBody>
      </p:sp>
      <p:sp>
        <p:nvSpPr>
          <p:cNvPr id="26" name="Text Placeholder 25">
            <a:extLst>
              <a:ext uri="{FF2B5EF4-FFF2-40B4-BE49-F238E27FC236}">
                <a16:creationId xmlns:a16="http://schemas.microsoft.com/office/drawing/2014/main" id="{A9FA8C88-5CE8-FD8D-3F58-1DEB6C30FBB6}"/>
              </a:ext>
            </a:extLst>
          </p:cNvPr>
          <p:cNvSpPr>
            <a:spLocks noGrp="1"/>
          </p:cNvSpPr>
          <p:nvPr>
            <p:ph type="body" sz="half" idx="36"/>
          </p:nvPr>
        </p:nvSpPr>
        <p:spPr>
          <a:xfrm>
            <a:off x="4003330" y="4904123"/>
            <a:ext cx="2666585" cy="469573"/>
          </a:xfrm>
        </p:spPr>
        <p:txBody>
          <a:bodyPr lIns="91440" tIns="45720" rIns="91440" bIns="45720" anchor="t"/>
          <a:lstStyle/>
          <a:p>
            <a:r>
              <a:rPr lang="en-US" sz="800">
                <a:ea typeface="Calibri"/>
                <a:cs typeface="Calibri"/>
              </a:rPr>
              <a:t>Identify individuals who require TEACCH approach in classrooms. Arrange best practice visits to small group setting. </a:t>
            </a:r>
          </a:p>
        </p:txBody>
      </p:sp>
      <p:sp>
        <p:nvSpPr>
          <p:cNvPr id="27" name="Text Placeholder 26">
            <a:extLst>
              <a:ext uri="{FF2B5EF4-FFF2-40B4-BE49-F238E27FC236}">
                <a16:creationId xmlns:a16="http://schemas.microsoft.com/office/drawing/2014/main" id="{357C9D38-1C59-A3B8-4A32-50F45C80DCE2}"/>
              </a:ext>
            </a:extLst>
          </p:cNvPr>
          <p:cNvSpPr>
            <a:spLocks noGrp="1"/>
          </p:cNvSpPr>
          <p:nvPr>
            <p:ph type="body" sz="half" idx="37"/>
          </p:nvPr>
        </p:nvSpPr>
        <p:spPr>
          <a:xfrm>
            <a:off x="6963640" y="4931634"/>
            <a:ext cx="858590" cy="187478"/>
          </a:xfrm>
        </p:spPr>
        <p:txBody>
          <a:bodyPr/>
          <a:lstStyle/>
          <a:p>
            <a:r>
              <a:rPr lang="en-US"/>
              <a:t>ASN led &amp; staff</a:t>
            </a:r>
          </a:p>
        </p:txBody>
      </p:sp>
      <p:sp>
        <p:nvSpPr>
          <p:cNvPr id="28" name="Text Placeholder 27">
            <a:extLst>
              <a:ext uri="{FF2B5EF4-FFF2-40B4-BE49-F238E27FC236}">
                <a16:creationId xmlns:a16="http://schemas.microsoft.com/office/drawing/2014/main" id="{C42D140A-8386-D5DC-96E7-95FA7652D0FD}"/>
              </a:ext>
            </a:extLst>
          </p:cNvPr>
          <p:cNvSpPr>
            <a:spLocks noGrp="1"/>
          </p:cNvSpPr>
          <p:nvPr>
            <p:ph type="body" sz="half" idx="38"/>
          </p:nvPr>
        </p:nvSpPr>
        <p:spPr/>
        <p:txBody>
          <a:bodyPr lIns="91440" tIns="45720" rIns="91440" bIns="45720" anchor="t"/>
          <a:lstStyle/>
          <a:p>
            <a:r>
              <a:rPr lang="en-US">
                <a:ea typeface="Calibri"/>
                <a:cs typeface="Calibri"/>
              </a:rPr>
              <a:t>September</a:t>
            </a:r>
            <a:endParaRPr lang="en-US"/>
          </a:p>
        </p:txBody>
      </p:sp>
      <p:sp>
        <p:nvSpPr>
          <p:cNvPr id="29" name="Text Placeholder 28">
            <a:extLst>
              <a:ext uri="{FF2B5EF4-FFF2-40B4-BE49-F238E27FC236}">
                <a16:creationId xmlns:a16="http://schemas.microsoft.com/office/drawing/2014/main" id="{5B89A65D-DF01-FF51-F1ED-8C30422596AD}"/>
              </a:ext>
            </a:extLst>
          </p:cNvPr>
          <p:cNvSpPr>
            <a:spLocks noGrp="1"/>
          </p:cNvSpPr>
          <p:nvPr>
            <p:ph type="body" sz="half" idx="39"/>
          </p:nvPr>
        </p:nvSpPr>
        <p:spPr>
          <a:xfrm>
            <a:off x="8378565" y="5635381"/>
            <a:ext cx="2666585" cy="469573"/>
          </a:xfrm>
        </p:spPr>
        <p:txBody>
          <a:bodyPr lIns="91440" tIns="45720" rIns="91440" bIns="45720" anchor="t"/>
          <a:lstStyle/>
          <a:p>
            <a:r>
              <a:rPr lang="en-US" sz="800">
                <a:ea typeface="Calibri"/>
                <a:cs typeface="Calibri"/>
              </a:rPr>
              <a:t>Bronze award achieved with clear next steps identified. </a:t>
            </a:r>
          </a:p>
        </p:txBody>
      </p:sp>
      <p:sp>
        <p:nvSpPr>
          <p:cNvPr id="31" name="Text Placeholder 30">
            <a:extLst>
              <a:ext uri="{FF2B5EF4-FFF2-40B4-BE49-F238E27FC236}">
                <a16:creationId xmlns:a16="http://schemas.microsoft.com/office/drawing/2014/main" id="{4A96EF32-44A1-43BD-719B-F6FA189D4ED0}"/>
              </a:ext>
            </a:extLst>
          </p:cNvPr>
          <p:cNvSpPr>
            <a:spLocks noGrp="1"/>
          </p:cNvSpPr>
          <p:nvPr>
            <p:ph type="body" sz="half" idx="41"/>
          </p:nvPr>
        </p:nvSpPr>
        <p:spPr>
          <a:xfrm>
            <a:off x="4022521" y="5494832"/>
            <a:ext cx="2666585" cy="469573"/>
          </a:xfrm>
        </p:spPr>
        <p:txBody>
          <a:bodyPr lIns="91440" tIns="45720" rIns="91440" bIns="45720" anchor="t"/>
          <a:lstStyle/>
          <a:p>
            <a:endParaRPr lang="en-US">
              <a:ea typeface="Calibri"/>
              <a:cs typeface="Calibri"/>
            </a:endParaRPr>
          </a:p>
          <a:p>
            <a:endParaRPr lang="en-US"/>
          </a:p>
        </p:txBody>
      </p:sp>
      <p:sp>
        <p:nvSpPr>
          <p:cNvPr id="32" name="Text Placeholder 31">
            <a:extLst>
              <a:ext uri="{FF2B5EF4-FFF2-40B4-BE49-F238E27FC236}">
                <a16:creationId xmlns:a16="http://schemas.microsoft.com/office/drawing/2014/main" id="{BCC64D2D-0359-998F-E7F7-79499D7B2A0E}"/>
              </a:ext>
            </a:extLst>
          </p:cNvPr>
          <p:cNvSpPr>
            <a:spLocks noGrp="1"/>
          </p:cNvSpPr>
          <p:nvPr>
            <p:ph type="body" sz="half" idx="42"/>
          </p:nvPr>
        </p:nvSpPr>
        <p:spPr>
          <a:xfrm>
            <a:off x="6950904" y="5538599"/>
            <a:ext cx="1131545" cy="198851"/>
          </a:xfrm>
        </p:spPr>
        <p:txBody>
          <a:bodyPr lIns="91440" tIns="45720" rIns="91440" bIns="45720" anchor="t"/>
          <a:lstStyle/>
          <a:p>
            <a:r>
              <a:rPr lang="en-US"/>
              <a:t>ASN &amp;teaching staff </a:t>
            </a:r>
          </a:p>
        </p:txBody>
      </p:sp>
      <p:sp>
        <p:nvSpPr>
          <p:cNvPr id="33" name="Text Placeholder 32">
            <a:extLst>
              <a:ext uri="{FF2B5EF4-FFF2-40B4-BE49-F238E27FC236}">
                <a16:creationId xmlns:a16="http://schemas.microsoft.com/office/drawing/2014/main" id="{E0174E60-7F0A-F104-489E-420D8F3BA855}"/>
              </a:ext>
            </a:extLst>
          </p:cNvPr>
          <p:cNvSpPr>
            <a:spLocks noGrp="1"/>
          </p:cNvSpPr>
          <p:nvPr>
            <p:ph type="body" sz="half" idx="43"/>
          </p:nvPr>
        </p:nvSpPr>
        <p:spPr/>
        <p:txBody>
          <a:bodyPr lIns="91440" tIns="45720" rIns="91440" bIns="45720" anchor="t"/>
          <a:lstStyle/>
          <a:p>
            <a:r>
              <a:rPr lang="en-US">
                <a:ea typeface="Calibri"/>
                <a:cs typeface="Calibri"/>
              </a:rPr>
              <a:t>September</a:t>
            </a:r>
            <a:endParaRPr lang="en-US"/>
          </a:p>
        </p:txBody>
      </p:sp>
      <p:pic>
        <p:nvPicPr>
          <p:cNvPr id="36" name="Picture Placeholder 35"/>
          <p:cNvPicPr>
            <a:picLocks noGrp="1"/>
          </p:cNvPicPr>
          <p:nvPr>
            <p:ph type="pic" sz="quarter" idx="13"/>
          </p:nvPr>
        </p:nvPicPr>
        <p:blipFill>
          <a:blip r:embed="rId3">
            <a:extLst>
              <a:ext uri="{28A0092B-C50C-407E-A947-70E740481C1C}">
                <a14:useLocalDpi xmlns:a14="http://schemas.microsoft.com/office/drawing/2010/main" val="0"/>
              </a:ext>
            </a:extLst>
          </a:blip>
          <a:srcRect l="37" r="37"/>
          <a:stretch>
            <a:fillRect/>
          </a:stretch>
        </p:blipFill>
        <p:spPr bwMode="auto">
          <a:prstGeom prst="rect">
            <a:avLst/>
          </a:prstGeom>
          <a:noFill/>
          <a:ln>
            <a:noFill/>
          </a:ln>
        </p:spPr>
      </p:pic>
      <p:sp>
        <p:nvSpPr>
          <p:cNvPr id="2" name="AutoShape 2" descr="https://euc-powerpoint.officeapps.live.com/pods/GetClipboardImage.ashx?Id=5dfb4e80-4fd9-44b0-9a52-addca0f69136&amp;DC=GEU9&amp;pkey=3f470a79-2234-4623-91f1-60afc408855e&amp;wdwaccluster=GEU9"/>
          <p:cNvSpPr>
            <a:spLocks noChangeAspect="1" noChangeArrowheads="1"/>
          </p:cNvSpPr>
          <p:nvPr/>
        </p:nvSpPr>
        <p:spPr bwMode="auto">
          <a:xfrm>
            <a:off x="219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 name="Text Placeholder 5">
            <a:extLst>
              <a:ext uri="{FF2B5EF4-FFF2-40B4-BE49-F238E27FC236}">
                <a16:creationId xmlns:a16="http://schemas.microsoft.com/office/drawing/2014/main" id="{F0AC630B-02EF-DA65-C257-4C09FD5993F7}"/>
              </a:ext>
            </a:extLst>
          </p:cNvPr>
          <p:cNvSpPr txBox="1">
            <a:spLocks/>
          </p:cNvSpPr>
          <p:nvPr/>
        </p:nvSpPr>
        <p:spPr>
          <a:xfrm>
            <a:off x="288649" y="3165281"/>
            <a:ext cx="3050899" cy="305436"/>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1600" b="1" i="0" kern="1200">
                <a:solidFill>
                  <a:srgbClr val="95003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800" b="0" dirty="0">
                <a:ea typeface="Calibri"/>
                <a:cs typeface="Calibri"/>
              </a:rPr>
              <a:t>Conduct a thematic review in collaboration with cluster schools to evaluate and promote equity in access, opportunity and outcomes across the work of the school. </a:t>
            </a:r>
            <a:endParaRPr lang="en-US" sz="800" b="0" dirty="0"/>
          </a:p>
        </p:txBody>
      </p:sp>
      <p:sp>
        <p:nvSpPr>
          <p:cNvPr id="38" name="Text Placeholder 10">
            <a:extLst>
              <a:ext uri="{FF2B5EF4-FFF2-40B4-BE49-F238E27FC236}">
                <a16:creationId xmlns:a16="http://schemas.microsoft.com/office/drawing/2014/main" id="{15FC3558-F9FC-51C4-7E6E-522A79A3C295}"/>
              </a:ext>
            </a:extLst>
          </p:cNvPr>
          <p:cNvSpPr txBox="1">
            <a:spLocks/>
          </p:cNvSpPr>
          <p:nvPr/>
        </p:nvSpPr>
        <p:spPr>
          <a:xfrm>
            <a:off x="3958875" y="3137532"/>
            <a:ext cx="2966247" cy="503820"/>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1000" b="0" i="1" kern="1200">
                <a:solidFill>
                  <a:srgbClr val="95003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800">
                <a:ea typeface="Calibri"/>
                <a:cs typeface="Calibri"/>
              </a:rPr>
              <a:t>Form a working group with key partners to define scope and theme of equity to be reviewed. Collect and </a:t>
            </a:r>
            <a:r>
              <a:rPr lang="en-US" sz="800" err="1">
                <a:ea typeface="Calibri"/>
                <a:cs typeface="Calibri"/>
              </a:rPr>
              <a:t>analyse</a:t>
            </a:r>
            <a:r>
              <a:rPr lang="en-US" sz="800">
                <a:ea typeface="Calibri"/>
                <a:cs typeface="Calibri"/>
              </a:rPr>
              <a:t> data across cluster schools around attainment, attendance, participation, exclusions. </a:t>
            </a:r>
          </a:p>
        </p:txBody>
      </p:sp>
      <p:sp>
        <p:nvSpPr>
          <p:cNvPr id="40" name="Text Placeholder 13">
            <a:extLst>
              <a:ext uri="{FF2B5EF4-FFF2-40B4-BE49-F238E27FC236}">
                <a16:creationId xmlns:a16="http://schemas.microsoft.com/office/drawing/2014/main" id="{71AF49C6-57B3-BE45-D5B6-B55FB1C999CF}"/>
              </a:ext>
            </a:extLst>
          </p:cNvPr>
          <p:cNvSpPr txBox="1">
            <a:spLocks/>
          </p:cNvSpPr>
          <p:nvPr/>
        </p:nvSpPr>
        <p:spPr>
          <a:xfrm>
            <a:off x="8330075" y="3191866"/>
            <a:ext cx="2666585" cy="469573"/>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1000" b="0" i="1" kern="1200">
                <a:solidFill>
                  <a:srgbClr val="95003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800">
                <a:ea typeface="Calibri"/>
                <a:cs typeface="Calibri"/>
              </a:rPr>
              <a:t>Shared equity strategies adopted. Clear improvements in equity-related measures noted in QA. </a:t>
            </a:r>
          </a:p>
        </p:txBody>
      </p:sp>
      <p:sp>
        <p:nvSpPr>
          <p:cNvPr id="10" name="Rectangle 9">
            <a:extLst>
              <a:ext uri="{FF2B5EF4-FFF2-40B4-BE49-F238E27FC236}">
                <a16:creationId xmlns:a16="http://schemas.microsoft.com/office/drawing/2014/main" id="{7B8D1702-2FF4-EF42-4DA8-5469B8D3571E}"/>
              </a:ext>
            </a:extLst>
          </p:cNvPr>
          <p:cNvSpPr/>
          <p:nvPr/>
        </p:nvSpPr>
        <p:spPr>
          <a:xfrm>
            <a:off x="11506200" y="3204566"/>
            <a:ext cx="292100" cy="291366"/>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62C420EB-49AA-51C9-901E-33B9964B09E4}"/>
              </a:ext>
            </a:extLst>
          </p:cNvPr>
          <p:cNvSpPr/>
          <p:nvPr/>
        </p:nvSpPr>
        <p:spPr>
          <a:xfrm>
            <a:off x="11499850" y="3782270"/>
            <a:ext cx="292100" cy="291366"/>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B306A0F0-4704-85C3-3FC2-67AA3F8F933F}"/>
              </a:ext>
            </a:extLst>
          </p:cNvPr>
          <p:cNvSpPr/>
          <p:nvPr/>
        </p:nvSpPr>
        <p:spPr>
          <a:xfrm>
            <a:off x="11506200" y="4418006"/>
            <a:ext cx="292100" cy="291366"/>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92A660E7-1100-EB14-086A-63F1F5D4E161}"/>
              </a:ext>
            </a:extLst>
          </p:cNvPr>
          <p:cNvSpPr/>
          <p:nvPr/>
        </p:nvSpPr>
        <p:spPr>
          <a:xfrm>
            <a:off x="11499850" y="5551299"/>
            <a:ext cx="292100" cy="291366"/>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29">
            <a:extLst>
              <a:ext uri="{FF2B5EF4-FFF2-40B4-BE49-F238E27FC236}">
                <a16:creationId xmlns:a16="http://schemas.microsoft.com/office/drawing/2014/main" id="{7DB86D4E-FB07-0F21-E88D-A8A8533F894F}"/>
              </a:ext>
            </a:extLst>
          </p:cNvPr>
          <p:cNvSpPr/>
          <p:nvPr/>
        </p:nvSpPr>
        <p:spPr>
          <a:xfrm>
            <a:off x="11506200" y="4972765"/>
            <a:ext cx="292100" cy="291366"/>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70861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441277-D2A5-1E3C-A304-00A1AB30577F}"/>
              </a:ext>
            </a:extLst>
          </p:cNvPr>
          <p:cNvSpPr>
            <a:spLocks noGrp="1"/>
          </p:cNvSpPr>
          <p:nvPr>
            <p:ph type="ctrTitle"/>
          </p:nvPr>
        </p:nvSpPr>
        <p:spPr/>
        <p:txBody>
          <a:bodyPr/>
          <a:lstStyle/>
          <a:p>
            <a:r>
              <a:rPr lang="en-US" dirty="0"/>
              <a:t>St Mary’s Primary School Bathgate</a:t>
            </a:r>
          </a:p>
        </p:txBody>
      </p:sp>
      <p:sp>
        <p:nvSpPr>
          <p:cNvPr id="4" name="Text Placeholder 3">
            <a:extLst>
              <a:ext uri="{FF2B5EF4-FFF2-40B4-BE49-F238E27FC236}">
                <a16:creationId xmlns:a16="http://schemas.microsoft.com/office/drawing/2014/main" id="{003DB2B4-66B8-D652-33CD-B5B5CDDED430}"/>
              </a:ext>
            </a:extLst>
          </p:cNvPr>
          <p:cNvSpPr>
            <a:spLocks noGrp="1"/>
          </p:cNvSpPr>
          <p:nvPr>
            <p:ph type="body" sz="half" idx="12"/>
          </p:nvPr>
        </p:nvSpPr>
        <p:spPr>
          <a:xfrm>
            <a:off x="2713757" y="1350213"/>
            <a:ext cx="8060205" cy="469573"/>
          </a:xfrm>
        </p:spPr>
        <p:txBody>
          <a:bodyPr lIns="91440" tIns="45720" rIns="91440" bIns="45720" anchor="t"/>
          <a:lstStyle/>
          <a:p>
            <a:r>
              <a:rPr lang="en-US" sz="1400" i="0">
                <a:solidFill>
                  <a:schemeClr val="tx1"/>
                </a:solidFill>
              </a:rPr>
              <a:t>Provide high-quality, </a:t>
            </a:r>
            <a:r>
              <a:rPr lang="en-US" sz="1400" i="0" err="1">
                <a:solidFill>
                  <a:schemeClr val="tx1"/>
                </a:solidFill>
              </a:rPr>
              <a:t>personalised</a:t>
            </a:r>
            <a:r>
              <a:rPr lang="en-US" sz="1400" i="0">
                <a:solidFill>
                  <a:schemeClr val="tx1"/>
                </a:solidFill>
              </a:rPr>
              <a:t> learning experiences that enable all pupils to thrive, achieve their full potential, and develop as successful learners (assessment &amp; differentiation with a focus on equity- closing the gap).</a:t>
            </a:r>
          </a:p>
          <a:p>
            <a:endParaRPr lang="en-US">
              <a:solidFill>
                <a:schemeClr val="tx1"/>
              </a:solidFill>
              <a:ea typeface="Calibri"/>
              <a:cs typeface="Calibri"/>
            </a:endParaRPr>
          </a:p>
        </p:txBody>
      </p:sp>
      <p:sp>
        <p:nvSpPr>
          <p:cNvPr id="5" name="Text Placeholder 4">
            <a:extLst>
              <a:ext uri="{FF2B5EF4-FFF2-40B4-BE49-F238E27FC236}">
                <a16:creationId xmlns:a16="http://schemas.microsoft.com/office/drawing/2014/main" id="{F9F8D7AB-1202-C1E2-C27E-107E3EAEEE7D}"/>
              </a:ext>
            </a:extLst>
          </p:cNvPr>
          <p:cNvSpPr>
            <a:spLocks noGrp="1"/>
          </p:cNvSpPr>
          <p:nvPr>
            <p:ph type="body" sz="half" idx="14"/>
          </p:nvPr>
        </p:nvSpPr>
        <p:spPr/>
        <p:txBody>
          <a:bodyPr lIns="91440" tIns="45720" rIns="91440" bIns="45720" anchor="t"/>
          <a:lstStyle/>
          <a:p>
            <a:r>
              <a:rPr lang="en-US">
                <a:ea typeface="Calibri"/>
                <a:cs typeface="Calibri"/>
              </a:rPr>
              <a:t>2025-26</a:t>
            </a:r>
            <a:endParaRPr lang="en-US"/>
          </a:p>
        </p:txBody>
      </p:sp>
      <p:sp>
        <p:nvSpPr>
          <p:cNvPr id="6" name="Text Placeholder 5">
            <a:extLst>
              <a:ext uri="{FF2B5EF4-FFF2-40B4-BE49-F238E27FC236}">
                <a16:creationId xmlns:a16="http://schemas.microsoft.com/office/drawing/2014/main" id="{DAB9D981-E5F0-F865-DE03-3027A6D44E53}"/>
              </a:ext>
            </a:extLst>
          </p:cNvPr>
          <p:cNvSpPr>
            <a:spLocks noGrp="1"/>
          </p:cNvSpPr>
          <p:nvPr>
            <p:ph type="body" sz="half" idx="15"/>
          </p:nvPr>
        </p:nvSpPr>
        <p:spPr/>
        <p:txBody>
          <a:bodyPr lIns="91440" tIns="45720" rIns="91440" bIns="45720" anchor="t"/>
          <a:lstStyle/>
          <a:p>
            <a:r>
              <a:rPr lang="en-US" sz="800" b="0" dirty="0">
                <a:ea typeface="Calibri"/>
                <a:cs typeface="Calibri"/>
              </a:rPr>
              <a:t>Improving differentiation strategies in core subject teaching to ensure appropriate support and challenge. </a:t>
            </a:r>
          </a:p>
        </p:txBody>
      </p:sp>
      <p:sp>
        <p:nvSpPr>
          <p:cNvPr id="8" name="Text Placeholder 7">
            <a:extLst>
              <a:ext uri="{FF2B5EF4-FFF2-40B4-BE49-F238E27FC236}">
                <a16:creationId xmlns:a16="http://schemas.microsoft.com/office/drawing/2014/main" id="{5988EBAD-00B2-E623-E517-6299F34FD39F}"/>
              </a:ext>
            </a:extLst>
          </p:cNvPr>
          <p:cNvSpPr>
            <a:spLocks noGrp="1"/>
          </p:cNvSpPr>
          <p:nvPr>
            <p:ph type="body" sz="half" idx="17"/>
          </p:nvPr>
        </p:nvSpPr>
        <p:spPr>
          <a:xfrm>
            <a:off x="271331" y="3780199"/>
            <a:ext cx="3050899" cy="305436"/>
          </a:xfrm>
        </p:spPr>
        <p:txBody>
          <a:bodyPr lIns="91440" tIns="45720" rIns="91440" bIns="45720" anchor="t"/>
          <a:lstStyle/>
          <a:p>
            <a:endParaRPr lang="en-US" sz="800">
              <a:solidFill>
                <a:srgbClr val="000000"/>
              </a:solidFill>
              <a:ea typeface="Calibri"/>
              <a:cs typeface="Calibri"/>
            </a:endParaRPr>
          </a:p>
          <a:p>
            <a:endParaRPr lang="en-US" sz="800">
              <a:solidFill>
                <a:srgbClr val="000000"/>
              </a:solidFill>
              <a:ea typeface="Calibri"/>
              <a:cs typeface="Calibri"/>
            </a:endParaRPr>
          </a:p>
        </p:txBody>
      </p:sp>
      <p:sp>
        <p:nvSpPr>
          <p:cNvPr id="9" name="Text Placeholder 8">
            <a:extLst>
              <a:ext uri="{FF2B5EF4-FFF2-40B4-BE49-F238E27FC236}">
                <a16:creationId xmlns:a16="http://schemas.microsoft.com/office/drawing/2014/main" id="{9802FDB8-3173-B3D6-4E2F-98686D24B01E}"/>
              </a:ext>
            </a:extLst>
          </p:cNvPr>
          <p:cNvSpPr>
            <a:spLocks noGrp="1"/>
          </p:cNvSpPr>
          <p:nvPr>
            <p:ph type="body" sz="half" idx="18"/>
          </p:nvPr>
        </p:nvSpPr>
        <p:spPr>
          <a:xfrm>
            <a:off x="285313" y="4403928"/>
            <a:ext cx="3050899" cy="380481"/>
          </a:xfrm>
        </p:spPr>
        <p:txBody>
          <a:bodyPr lIns="91440" tIns="45720" rIns="91440" bIns="45720" anchor="t"/>
          <a:lstStyle/>
          <a:p>
            <a:endParaRPr lang="en-US" sz="800">
              <a:solidFill>
                <a:srgbClr val="000000"/>
              </a:solidFill>
              <a:ea typeface="Calibri"/>
              <a:cs typeface="Calibri"/>
            </a:endParaRPr>
          </a:p>
          <a:p>
            <a:endParaRPr lang="en-US" sz="800">
              <a:solidFill>
                <a:srgbClr val="000000"/>
              </a:solidFill>
              <a:ea typeface="Calibri"/>
              <a:cs typeface="Calibri"/>
            </a:endParaRPr>
          </a:p>
          <a:p>
            <a:endParaRPr lang="en-US" sz="800">
              <a:solidFill>
                <a:srgbClr val="000000"/>
              </a:solidFill>
              <a:ea typeface="Calibri"/>
              <a:cs typeface="Calibri"/>
            </a:endParaRPr>
          </a:p>
        </p:txBody>
      </p:sp>
      <p:sp>
        <p:nvSpPr>
          <p:cNvPr id="11" name="Text Placeholder 10">
            <a:extLst>
              <a:ext uri="{FF2B5EF4-FFF2-40B4-BE49-F238E27FC236}">
                <a16:creationId xmlns:a16="http://schemas.microsoft.com/office/drawing/2014/main" id="{76D1C1F9-4C95-0C91-993D-9DEE916F836C}"/>
              </a:ext>
            </a:extLst>
          </p:cNvPr>
          <p:cNvSpPr>
            <a:spLocks noGrp="1"/>
          </p:cNvSpPr>
          <p:nvPr>
            <p:ph type="body" sz="half" idx="20"/>
          </p:nvPr>
        </p:nvSpPr>
        <p:spPr>
          <a:xfrm>
            <a:off x="4012511" y="3110060"/>
            <a:ext cx="2925245" cy="469573"/>
          </a:xfrm>
        </p:spPr>
        <p:txBody>
          <a:bodyPr lIns="91440" tIns="45720" rIns="91440" bIns="45720" anchor="t"/>
          <a:lstStyle/>
          <a:p>
            <a:pPr>
              <a:lnSpc>
                <a:spcPct val="100000"/>
              </a:lnSpc>
            </a:pPr>
            <a:endParaRPr lang="en-US" sz="800">
              <a:solidFill>
                <a:schemeClr val="tx1"/>
              </a:solidFill>
              <a:ea typeface="Calibri"/>
              <a:cs typeface="Calibri"/>
            </a:endParaRPr>
          </a:p>
          <a:p>
            <a:pPr marL="171450" indent="-171450">
              <a:buFont typeface="Calibri" panose="020B0604020202020204" pitchFamily="34" charset="0"/>
              <a:buChar char="-"/>
            </a:pPr>
            <a:endParaRPr lang="en-US" sz="800">
              <a:solidFill>
                <a:schemeClr val="tx1"/>
              </a:solidFill>
              <a:ea typeface="Calibri"/>
              <a:cs typeface="Calibri"/>
            </a:endParaRPr>
          </a:p>
          <a:p>
            <a:pPr marL="171450" indent="-171450">
              <a:buFont typeface="Calibri" panose="020B0604020202020204" pitchFamily="34" charset="0"/>
              <a:buChar char="-"/>
            </a:pPr>
            <a:endParaRPr lang="en-US">
              <a:solidFill>
                <a:schemeClr val="accent1">
                  <a:lumMod val="60000"/>
                  <a:lumOff val="40000"/>
                </a:schemeClr>
              </a:solidFill>
              <a:ea typeface="Calibri"/>
              <a:cs typeface="Calibri"/>
            </a:endParaRPr>
          </a:p>
        </p:txBody>
      </p:sp>
      <p:sp>
        <p:nvSpPr>
          <p:cNvPr id="12" name="Text Placeholder 11">
            <a:extLst>
              <a:ext uri="{FF2B5EF4-FFF2-40B4-BE49-F238E27FC236}">
                <a16:creationId xmlns:a16="http://schemas.microsoft.com/office/drawing/2014/main" id="{6C1FB90C-54AE-D671-89CA-9FFA140CD34C}"/>
              </a:ext>
            </a:extLst>
          </p:cNvPr>
          <p:cNvSpPr>
            <a:spLocks noGrp="1"/>
          </p:cNvSpPr>
          <p:nvPr>
            <p:ph type="body" sz="half" idx="22"/>
          </p:nvPr>
        </p:nvSpPr>
        <p:spPr/>
        <p:txBody>
          <a:bodyPr lIns="91440" tIns="45720" rIns="91440" bIns="45720" anchor="t"/>
          <a:lstStyle/>
          <a:p>
            <a:r>
              <a:rPr lang="en-US" sz="700">
                <a:ea typeface="Calibri"/>
                <a:cs typeface="Calibri"/>
              </a:rPr>
              <a:t>Equity team/resources </a:t>
            </a:r>
          </a:p>
        </p:txBody>
      </p:sp>
      <p:sp>
        <p:nvSpPr>
          <p:cNvPr id="13" name="Text Placeholder 12">
            <a:extLst>
              <a:ext uri="{FF2B5EF4-FFF2-40B4-BE49-F238E27FC236}">
                <a16:creationId xmlns:a16="http://schemas.microsoft.com/office/drawing/2014/main" id="{DDD6CC66-B866-BA24-412D-C4B1BA621A7F}"/>
              </a:ext>
            </a:extLst>
          </p:cNvPr>
          <p:cNvSpPr>
            <a:spLocks noGrp="1"/>
          </p:cNvSpPr>
          <p:nvPr>
            <p:ph type="body" sz="half" idx="23"/>
          </p:nvPr>
        </p:nvSpPr>
        <p:spPr>
          <a:xfrm>
            <a:off x="6952267" y="3329403"/>
            <a:ext cx="858590" cy="187478"/>
          </a:xfrm>
        </p:spPr>
        <p:txBody>
          <a:bodyPr lIns="91440" tIns="45720" rIns="91440" bIns="45720" anchor="t"/>
          <a:lstStyle/>
          <a:p>
            <a:r>
              <a:rPr lang="en-US" sz="700" dirty="0">
                <a:ea typeface="Calibri"/>
                <a:cs typeface="Calibri"/>
              </a:rPr>
              <a:t>October-November</a:t>
            </a:r>
          </a:p>
        </p:txBody>
      </p:sp>
      <p:sp>
        <p:nvSpPr>
          <p:cNvPr id="14" name="Text Placeholder 13">
            <a:extLst>
              <a:ext uri="{FF2B5EF4-FFF2-40B4-BE49-F238E27FC236}">
                <a16:creationId xmlns:a16="http://schemas.microsoft.com/office/drawing/2014/main" id="{D64E9D14-A012-156E-BF97-5D0038E1E0F4}"/>
              </a:ext>
            </a:extLst>
          </p:cNvPr>
          <p:cNvSpPr>
            <a:spLocks noGrp="1"/>
          </p:cNvSpPr>
          <p:nvPr>
            <p:ph type="body" sz="half" idx="24"/>
          </p:nvPr>
        </p:nvSpPr>
        <p:spPr>
          <a:xfrm>
            <a:off x="8378565" y="3193309"/>
            <a:ext cx="2666585" cy="469573"/>
          </a:xfrm>
        </p:spPr>
        <p:txBody>
          <a:bodyPr lIns="91440" tIns="45720" rIns="91440" bIns="45720" anchor="t"/>
          <a:lstStyle/>
          <a:p>
            <a:r>
              <a:rPr lang="en-US" sz="800">
                <a:ea typeface="Calibri"/>
                <a:cs typeface="Calibri"/>
              </a:rPr>
              <a:t>Evidence of differentiated tasks in planning and assessment. Achieved actions in working party action plans.</a:t>
            </a:r>
          </a:p>
        </p:txBody>
      </p:sp>
      <p:sp>
        <p:nvSpPr>
          <p:cNvPr id="16" name="Text Placeholder 15">
            <a:extLst>
              <a:ext uri="{FF2B5EF4-FFF2-40B4-BE49-F238E27FC236}">
                <a16:creationId xmlns:a16="http://schemas.microsoft.com/office/drawing/2014/main" id="{54996A64-22F9-FD90-BB6A-2D3B301A9D7C}"/>
              </a:ext>
            </a:extLst>
          </p:cNvPr>
          <p:cNvSpPr>
            <a:spLocks noGrp="1"/>
          </p:cNvSpPr>
          <p:nvPr>
            <p:ph type="body" sz="half" idx="26"/>
          </p:nvPr>
        </p:nvSpPr>
        <p:spPr>
          <a:xfrm>
            <a:off x="4015208" y="3159207"/>
            <a:ext cx="2666585" cy="469573"/>
          </a:xfrm>
        </p:spPr>
        <p:txBody>
          <a:bodyPr lIns="91440" tIns="45720" rIns="91440" bIns="45720" anchor="t"/>
          <a:lstStyle/>
          <a:p>
            <a:r>
              <a:rPr lang="en-US" sz="800" dirty="0">
                <a:ea typeface="Calibri"/>
                <a:cs typeface="Calibri"/>
              </a:rPr>
              <a:t>Collaborative planning to ensure consistent application of differentiation.</a:t>
            </a:r>
          </a:p>
        </p:txBody>
      </p:sp>
      <p:sp>
        <p:nvSpPr>
          <p:cNvPr id="19" name="Text Placeholder 18">
            <a:extLst>
              <a:ext uri="{FF2B5EF4-FFF2-40B4-BE49-F238E27FC236}">
                <a16:creationId xmlns:a16="http://schemas.microsoft.com/office/drawing/2014/main" id="{EBEEF80D-082F-B076-0F42-19D89E961103}"/>
              </a:ext>
            </a:extLst>
          </p:cNvPr>
          <p:cNvSpPr>
            <a:spLocks noGrp="1"/>
          </p:cNvSpPr>
          <p:nvPr>
            <p:ph type="body" sz="half" idx="29"/>
          </p:nvPr>
        </p:nvSpPr>
        <p:spPr>
          <a:xfrm>
            <a:off x="8378565" y="3720289"/>
            <a:ext cx="2666585" cy="469573"/>
          </a:xfrm>
        </p:spPr>
        <p:txBody>
          <a:bodyPr lIns="91440" tIns="45720" rIns="91440" bIns="45720" anchor="t"/>
          <a:lstStyle/>
          <a:p>
            <a:r>
              <a:rPr lang="en-US" dirty="0">
                <a:ea typeface="Calibri"/>
                <a:cs typeface="Calibri"/>
              </a:rPr>
              <a:t>I</a:t>
            </a:r>
            <a:r>
              <a:rPr lang="en-US" sz="800" dirty="0">
                <a:ea typeface="Calibri"/>
                <a:cs typeface="Calibri"/>
              </a:rPr>
              <a:t>ncreased pupil engagement in Literacy tasks. Staff confidence in use of digital tools measured through a Glow form.</a:t>
            </a:r>
          </a:p>
        </p:txBody>
      </p:sp>
      <p:sp>
        <p:nvSpPr>
          <p:cNvPr id="21" name="Text Placeholder 20">
            <a:extLst>
              <a:ext uri="{FF2B5EF4-FFF2-40B4-BE49-F238E27FC236}">
                <a16:creationId xmlns:a16="http://schemas.microsoft.com/office/drawing/2014/main" id="{ABC7C3B9-811C-A23C-28FF-925DB4B5E227}"/>
              </a:ext>
            </a:extLst>
          </p:cNvPr>
          <p:cNvSpPr>
            <a:spLocks noGrp="1"/>
          </p:cNvSpPr>
          <p:nvPr>
            <p:ph type="body" sz="half" idx="31"/>
          </p:nvPr>
        </p:nvSpPr>
        <p:spPr/>
        <p:txBody>
          <a:bodyPr lIns="91440" tIns="45720" rIns="91440" bIns="45720" anchor="t"/>
          <a:lstStyle/>
          <a:p>
            <a:endParaRPr lang="en-US" dirty="0">
              <a:solidFill>
                <a:schemeClr val="tx1"/>
              </a:solidFill>
              <a:ea typeface="Calibri"/>
              <a:cs typeface="Calibri"/>
            </a:endParaRPr>
          </a:p>
          <a:p>
            <a:endParaRPr lang="en-US" sz="1100" i="0" dirty="0">
              <a:ea typeface="Calibri"/>
              <a:cs typeface="Calibri"/>
            </a:endParaRPr>
          </a:p>
        </p:txBody>
      </p:sp>
      <p:sp>
        <p:nvSpPr>
          <p:cNvPr id="28" name="Text Placeholder 27">
            <a:extLst>
              <a:ext uri="{FF2B5EF4-FFF2-40B4-BE49-F238E27FC236}">
                <a16:creationId xmlns:a16="http://schemas.microsoft.com/office/drawing/2014/main" id="{6B47626E-68AA-D1B5-46A8-10A9DE8434BC}"/>
              </a:ext>
            </a:extLst>
          </p:cNvPr>
          <p:cNvSpPr>
            <a:spLocks noGrp="1"/>
          </p:cNvSpPr>
          <p:nvPr>
            <p:ph type="body" sz="half" idx="38"/>
          </p:nvPr>
        </p:nvSpPr>
        <p:spPr>
          <a:xfrm>
            <a:off x="6958951" y="5150841"/>
            <a:ext cx="992274" cy="281056"/>
          </a:xfrm>
        </p:spPr>
        <p:txBody>
          <a:bodyPr lIns="91440" tIns="45720" rIns="91440" bIns="45720" anchor="t"/>
          <a:lstStyle/>
          <a:p>
            <a:r>
              <a:rPr lang="en-US" dirty="0">
                <a:ea typeface="Calibri"/>
                <a:cs typeface="Calibri"/>
              </a:rPr>
              <a:t>December</a:t>
            </a:r>
          </a:p>
        </p:txBody>
      </p:sp>
      <p:sp>
        <p:nvSpPr>
          <p:cNvPr id="29" name="Text Placeholder 28">
            <a:extLst>
              <a:ext uri="{FF2B5EF4-FFF2-40B4-BE49-F238E27FC236}">
                <a16:creationId xmlns:a16="http://schemas.microsoft.com/office/drawing/2014/main" id="{31E7C923-CD53-1463-C335-0CC0B8C64C43}"/>
              </a:ext>
            </a:extLst>
          </p:cNvPr>
          <p:cNvSpPr>
            <a:spLocks noGrp="1"/>
          </p:cNvSpPr>
          <p:nvPr>
            <p:ph type="body" sz="half" idx="39"/>
          </p:nvPr>
        </p:nvSpPr>
        <p:spPr>
          <a:xfrm>
            <a:off x="8340257" y="4927209"/>
            <a:ext cx="2666585" cy="469573"/>
          </a:xfrm>
        </p:spPr>
        <p:txBody>
          <a:bodyPr lIns="91440" tIns="45720" rIns="91440" bIns="45720" anchor="t"/>
          <a:lstStyle/>
          <a:p>
            <a:r>
              <a:rPr lang="en-US" sz="800" dirty="0">
                <a:ea typeface="Calibri"/>
                <a:cs typeface="Calibri"/>
              </a:rPr>
              <a:t>Clear evidence of differentiation in pupil work seen in jotters. Increased consistency of practice in feedback evident in jotters. </a:t>
            </a:r>
          </a:p>
        </p:txBody>
      </p:sp>
      <p:sp>
        <p:nvSpPr>
          <p:cNvPr id="36" name="Text Placeholder 35">
            <a:extLst>
              <a:ext uri="{FF2B5EF4-FFF2-40B4-BE49-F238E27FC236}">
                <a16:creationId xmlns:a16="http://schemas.microsoft.com/office/drawing/2014/main" id="{D800FF8F-122B-668A-313A-CFD930260730}"/>
              </a:ext>
            </a:extLst>
          </p:cNvPr>
          <p:cNvSpPr>
            <a:spLocks noGrp="1"/>
          </p:cNvSpPr>
          <p:nvPr>
            <p:ph type="body" sz="half" idx="46"/>
          </p:nvPr>
        </p:nvSpPr>
        <p:spPr/>
        <p:txBody>
          <a:bodyPr/>
          <a:lstStyle/>
          <a:p>
            <a:r>
              <a:rPr lang="en-US" dirty="0"/>
              <a:t>1</a:t>
            </a:r>
          </a:p>
        </p:txBody>
      </p:sp>
      <p:sp>
        <p:nvSpPr>
          <p:cNvPr id="37" name="Text Placeholder 36">
            <a:extLst>
              <a:ext uri="{FF2B5EF4-FFF2-40B4-BE49-F238E27FC236}">
                <a16:creationId xmlns:a16="http://schemas.microsoft.com/office/drawing/2014/main" id="{4A71E2C1-8860-47A1-49E6-3ECE4B0715A6}"/>
              </a:ext>
            </a:extLst>
          </p:cNvPr>
          <p:cNvSpPr>
            <a:spLocks noGrp="1"/>
          </p:cNvSpPr>
          <p:nvPr>
            <p:ph type="body" sz="half" idx="47"/>
          </p:nvPr>
        </p:nvSpPr>
        <p:spPr/>
        <p:txBody>
          <a:bodyPr/>
          <a:lstStyle/>
          <a:p>
            <a:r>
              <a:rPr lang="en-US" dirty="0"/>
              <a:t>2</a:t>
            </a:r>
          </a:p>
        </p:txBody>
      </p:sp>
      <p:sp>
        <p:nvSpPr>
          <p:cNvPr id="38" name="Text Placeholder 37">
            <a:extLst>
              <a:ext uri="{FF2B5EF4-FFF2-40B4-BE49-F238E27FC236}">
                <a16:creationId xmlns:a16="http://schemas.microsoft.com/office/drawing/2014/main" id="{1F8BBC94-C45A-C83D-7D6A-54EE43613CAE}"/>
              </a:ext>
            </a:extLst>
          </p:cNvPr>
          <p:cNvSpPr>
            <a:spLocks noGrp="1"/>
          </p:cNvSpPr>
          <p:nvPr>
            <p:ph type="body" sz="half" idx="48"/>
          </p:nvPr>
        </p:nvSpPr>
        <p:spPr/>
        <p:txBody>
          <a:bodyPr/>
          <a:lstStyle/>
          <a:p>
            <a:r>
              <a:rPr lang="en-US" dirty="0"/>
              <a:t>3</a:t>
            </a:r>
          </a:p>
        </p:txBody>
      </p:sp>
      <p:sp>
        <p:nvSpPr>
          <p:cNvPr id="39" name="Text Placeholder 38">
            <a:extLst>
              <a:ext uri="{FF2B5EF4-FFF2-40B4-BE49-F238E27FC236}">
                <a16:creationId xmlns:a16="http://schemas.microsoft.com/office/drawing/2014/main" id="{6A062528-94C8-0247-3169-525657081A15}"/>
              </a:ext>
            </a:extLst>
          </p:cNvPr>
          <p:cNvSpPr>
            <a:spLocks noGrp="1"/>
          </p:cNvSpPr>
          <p:nvPr>
            <p:ph type="body" sz="half" idx="49"/>
          </p:nvPr>
        </p:nvSpPr>
        <p:spPr/>
        <p:txBody>
          <a:bodyPr/>
          <a:lstStyle/>
          <a:p>
            <a:r>
              <a:rPr lang="en-US" dirty="0"/>
              <a:t>4</a:t>
            </a:r>
          </a:p>
        </p:txBody>
      </p:sp>
      <p:sp>
        <p:nvSpPr>
          <p:cNvPr id="40" name="Text Placeholder 39">
            <a:extLst>
              <a:ext uri="{FF2B5EF4-FFF2-40B4-BE49-F238E27FC236}">
                <a16:creationId xmlns:a16="http://schemas.microsoft.com/office/drawing/2014/main" id="{422E7513-4818-8EC0-994B-86A681DB3186}"/>
              </a:ext>
            </a:extLst>
          </p:cNvPr>
          <p:cNvSpPr>
            <a:spLocks noGrp="1"/>
          </p:cNvSpPr>
          <p:nvPr>
            <p:ph type="body" sz="half" idx="50"/>
          </p:nvPr>
        </p:nvSpPr>
        <p:spPr/>
        <p:txBody>
          <a:bodyPr/>
          <a:lstStyle/>
          <a:p>
            <a:endParaRPr lang="en-US" dirty="0"/>
          </a:p>
        </p:txBody>
      </p:sp>
      <p:pic>
        <p:nvPicPr>
          <p:cNvPr id="41" name="Picture Placeholder 40"/>
          <p:cNvPicPr>
            <a:picLocks noGrp="1"/>
          </p:cNvPicPr>
          <p:nvPr>
            <p:ph type="pic" sz="quarter" idx="13"/>
          </p:nvPr>
        </p:nvPicPr>
        <p:blipFill>
          <a:blip r:embed="rId2">
            <a:extLst>
              <a:ext uri="{28A0092B-C50C-407E-A947-70E740481C1C}">
                <a14:useLocalDpi xmlns:a14="http://schemas.microsoft.com/office/drawing/2010/main" val="0"/>
              </a:ext>
            </a:extLst>
          </a:blip>
          <a:srcRect l="37" r="37"/>
          <a:stretch>
            <a:fillRect/>
          </a:stretch>
        </p:blipFill>
        <p:spPr bwMode="auto">
          <a:prstGeom prst="rect">
            <a:avLst/>
          </a:prstGeom>
          <a:noFill/>
          <a:ln>
            <a:noFill/>
          </a:ln>
        </p:spPr>
      </p:pic>
      <p:sp>
        <p:nvSpPr>
          <p:cNvPr id="10" name="Text Placeholder 9">
            <a:extLst>
              <a:ext uri="{FF2B5EF4-FFF2-40B4-BE49-F238E27FC236}">
                <a16:creationId xmlns:a16="http://schemas.microsoft.com/office/drawing/2014/main" id="{8702DEE4-E983-A610-DED5-7E12A7AC1206}"/>
              </a:ext>
            </a:extLst>
          </p:cNvPr>
          <p:cNvSpPr>
            <a:spLocks noGrp="1"/>
          </p:cNvSpPr>
          <p:nvPr>
            <p:ph type="body" sz="half" idx="27"/>
          </p:nvPr>
        </p:nvSpPr>
        <p:spPr/>
        <p:txBody>
          <a:bodyPr lIns="91440" tIns="45720" rIns="91440" bIns="45720" anchor="t"/>
          <a:lstStyle/>
          <a:p>
            <a:r>
              <a:rPr lang="en-GB">
                <a:ea typeface="Calibri"/>
                <a:cs typeface="Calibri"/>
              </a:rPr>
              <a:t>All teaching</a:t>
            </a:r>
            <a:endParaRPr lang="en-GB"/>
          </a:p>
        </p:txBody>
      </p:sp>
      <p:sp>
        <p:nvSpPr>
          <p:cNvPr id="35" name="Text Placeholder 34">
            <a:extLst>
              <a:ext uri="{FF2B5EF4-FFF2-40B4-BE49-F238E27FC236}">
                <a16:creationId xmlns:a16="http://schemas.microsoft.com/office/drawing/2014/main" id="{485F10B8-4EDE-AF36-1DC6-22E99A6BA99A}"/>
              </a:ext>
            </a:extLst>
          </p:cNvPr>
          <p:cNvSpPr>
            <a:spLocks noGrp="1"/>
          </p:cNvSpPr>
          <p:nvPr>
            <p:ph type="body" sz="half" idx="28"/>
          </p:nvPr>
        </p:nvSpPr>
        <p:spPr/>
        <p:txBody>
          <a:bodyPr lIns="91440" tIns="45720" rIns="91440" bIns="45720" anchor="t"/>
          <a:lstStyle/>
          <a:p>
            <a:r>
              <a:rPr lang="en-GB">
                <a:ea typeface="Calibri"/>
                <a:cs typeface="Calibri"/>
              </a:rPr>
              <a:t>October</a:t>
            </a:r>
            <a:endParaRPr lang="en-GB"/>
          </a:p>
        </p:txBody>
      </p:sp>
      <p:sp>
        <p:nvSpPr>
          <p:cNvPr id="45" name="Text Placeholder 44">
            <a:extLst>
              <a:ext uri="{FF2B5EF4-FFF2-40B4-BE49-F238E27FC236}">
                <a16:creationId xmlns:a16="http://schemas.microsoft.com/office/drawing/2014/main" id="{0651ED9E-C648-A14B-2E03-0B7358C7E936}"/>
              </a:ext>
            </a:extLst>
          </p:cNvPr>
          <p:cNvSpPr>
            <a:spLocks noGrp="1"/>
          </p:cNvSpPr>
          <p:nvPr>
            <p:ph type="body" sz="half" idx="32"/>
          </p:nvPr>
        </p:nvSpPr>
        <p:spPr/>
        <p:txBody>
          <a:bodyPr lIns="91440" tIns="45720" rIns="91440" bIns="45720" anchor="t"/>
          <a:lstStyle/>
          <a:p>
            <a:r>
              <a:rPr lang="en-GB" dirty="0">
                <a:ea typeface="Calibri"/>
                <a:cs typeface="Calibri"/>
              </a:rPr>
              <a:t>SLT &amp; Teaching staff</a:t>
            </a:r>
            <a:endParaRPr lang="en-GB" dirty="0"/>
          </a:p>
          <a:p>
            <a:endParaRPr lang="en-GB" dirty="0"/>
          </a:p>
        </p:txBody>
      </p:sp>
      <p:sp>
        <p:nvSpPr>
          <p:cNvPr id="50" name="Text Placeholder 49">
            <a:extLst>
              <a:ext uri="{FF2B5EF4-FFF2-40B4-BE49-F238E27FC236}">
                <a16:creationId xmlns:a16="http://schemas.microsoft.com/office/drawing/2014/main" id="{19C064E2-D634-0812-E51F-6F1363E8C268}"/>
              </a:ext>
            </a:extLst>
          </p:cNvPr>
          <p:cNvSpPr>
            <a:spLocks noGrp="1"/>
          </p:cNvSpPr>
          <p:nvPr>
            <p:ph type="body" sz="half" idx="37"/>
          </p:nvPr>
        </p:nvSpPr>
        <p:spPr/>
        <p:txBody>
          <a:bodyPr lIns="91440" tIns="45720" rIns="91440" bIns="45720" anchor="t"/>
          <a:lstStyle/>
          <a:p>
            <a:r>
              <a:rPr lang="en-GB" dirty="0">
                <a:ea typeface="Calibri"/>
                <a:cs typeface="Calibri"/>
              </a:rPr>
              <a:t>Teaching staff</a:t>
            </a:r>
            <a:endParaRPr lang="en-GB" dirty="0"/>
          </a:p>
        </p:txBody>
      </p:sp>
      <p:sp>
        <p:nvSpPr>
          <p:cNvPr id="7" name="Text Placeholder 15">
            <a:extLst>
              <a:ext uri="{FF2B5EF4-FFF2-40B4-BE49-F238E27FC236}">
                <a16:creationId xmlns:a16="http://schemas.microsoft.com/office/drawing/2014/main" id="{626AA970-6FBE-621F-FE81-0ADAC02FE22E}"/>
              </a:ext>
            </a:extLst>
          </p:cNvPr>
          <p:cNvSpPr txBox="1">
            <a:spLocks/>
          </p:cNvSpPr>
          <p:nvPr/>
        </p:nvSpPr>
        <p:spPr>
          <a:xfrm>
            <a:off x="4051098" y="3774687"/>
            <a:ext cx="2666585" cy="469573"/>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1000" b="0" i="1" kern="1200">
                <a:solidFill>
                  <a:srgbClr val="95003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800" dirty="0">
                <a:ea typeface="Calibri"/>
                <a:cs typeface="Calibri"/>
              </a:rPr>
              <a:t>Trial digital  tools such as Dictate, Immersive Reader and Adobe Express with targeted groups. </a:t>
            </a:r>
          </a:p>
        </p:txBody>
      </p:sp>
      <p:sp>
        <p:nvSpPr>
          <p:cNvPr id="18" name="Text Placeholder 5">
            <a:extLst>
              <a:ext uri="{FF2B5EF4-FFF2-40B4-BE49-F238E27FC236}">
                <a16:creationId xmlns:a16="http://schemas.microsoft.com/office/drawing/2014/main" id="{EE033288-9859-68B2-2045-9ED0D95B3973}"/>
              </a:ext>
            </a:extLst>
          </p:cNvPr>
          <p:cNvSpPr txBox="1">
            <a:spLocks/>
          </p:cNvSpPr>
          <p:nvPr/>
        </p:nvSpPr>
        <p:spPr>
          <a:xfrm>
            <a:off x="295498" y="3789261"/>
            <a:ext cx="3050899" cy="305436"/>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1600" b="1" i="0" kern="1200">
                <a:solidFill>
                  <a:srgbClr val="95003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800" b="0" dirty="0">
                <a:ea typeface="Calibri"/>
                <a:cs typeface="Calibri"/>
              </a:rPr>
              <a:t>Explore how digital tools can enhance pupil engagement in across the curriculum. </a:t>
            </a:r>
          </a:p>
        </p:txBody>
      </p:sp>
      <p:sp>
        <p:nvSpPr>
          <p:cNvPr id="26" name="Text Placeholder 5">
            <a:extLst>
              <a:ext uri="{FF2B5EF4-FFF2-40B4-BE49-F238E27FC236}">
                <a16:creationId xmlns:a16="http://schemas.microsoft.com/office/drawing/2014/main" id="{2E5EECFE-6AA4-26D1-5068-91A1FE5C4C52}"/>
              </a:ext>
            </a:extLst>
          </p:cNvPr>
          <p:cNvSpPr txBox="1">
            <a:spLocks/>
          </p:cNvSpPr>
          <p:nvPr/>
        </p:nvSpPr>
        <p:spPr>
          <a:xfrm>
            <a:off x="3985707" y="4961831"/>
            <a:ext cx="3050899" cy="415389"/>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1600" b="1" i="0" kern="1200">
                <a:solidFill>
                  <a:srgbClr val="95003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800" b="0" i="1" dirty="0">
                <a:ea typeface="Calibri"/>
                <a:cs typeface="Calibri"/>
              </a:rPr>
              <a:t>Staff will engage in whole school CLPL around L.I. &amp; S.C. and will explore effective methods of providing feedback. Staff will agree on consistent approaches to be used moving forward. </a:t>
            </a:r>
          </a:p>
        </p:txBody>
      </p:sp>
      <p:sp>
        <p:nvSpPr>
          <p:cNvPr id="2" name="Text Placeholder 5">
            <a:extLst>
              <a:ext uri="{FF2B5EF4-FFF2-40B4-BE49-F238E27FC236}">
                <a16:creationId xmlns:a16="http://schemas.microsoft.com/office/drawing/2014/main" id="{DBECA9F1-7FB4-0834-11D7-1387CC51B6A2}"/>
              </a:ext>
            </a:extLst>
          </p:cNvPr>
          <p:cNvSpPr txBox="1">
            <a:spLocks/>
          </p:cNvSpPr>
          <p:nvPr/>
        </p:nvSpPr>
        <p:spPr>
          <a:xfrm>
            <a:off x="271330" y="4965231"/>
            <a:ext cx="3050899" cy="305436"/>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1600" b="1" i="0" kern="1200">
                <a:solidFill>
                  <a:srgbClr val="95003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800" b="0" dirty="0">
                <a:ea typeface="Calibri"/>
                <a:cs typeface="Calibri"/>
              </a:rPr>
              <a:t>Improve consistency and impact of feedback in core subjects. </a:t>
            </a:r>
          </a:p>
        </p:txBody>
      </p:sp>
      <p:sp>
        <p:nvSpPr>
          <p:cNvPr id="17" name="TextBox 16">
            <a:extLst>
              <a:ext uri="{FF2B5EF4-FFF2-40B4-BE49-F238E27FC236}">
                <a16:creationId xmlns:a16="http://schemas.microsoft.com/office/drawing/2014/main" id="{75EF4364-FAEB-DF86-D923-8128BA165BAC}"/>
              </a:ext>
            </a:extLst>
          </p:cNvPr>
          <p:cNvSpPr txBox="1"/>
          <p:nvPr/>
        </p:nvSpPr>
        <p:spPr>
          <a:xfrm>
            <a:off x="285313" y="430319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solidFill>
                  <a:srgbClr val="950032"/>
                </a:solidFill>
              </a:rPr>
              <a:t>I</a:t>
            </a:r>
            <a:r>
              <a:rPr lang="en-US" sz="800" dirty="0">
                <a:solidFill>
                  <a:srgbClr val="950032"/>
                </a:solidFill>
              </a:rPr>
              <a:t>mprove target setting and learner progression through consistent, high-quality use of SMART targets.</a:t>
            </a:r>
            <a:endParaRPr lang="en-GB" dirty="0"/>
          </a:p>
        </p:txBody>
      </p:sp>
      <p:sp>
        <p:nvSpPr>
          <p:cNvPr id="22" name="TextBox 21">
            <a:extLst>
              <a:ext uri="{FF2B5EF4-FFF2-40B4-BE49-F238E27FC236}">
                <a16:creationId xmlns:a16="http://schemas.microsoft.com/office/drawing/2014/main" id="{E7017B41-0AA9-0F79-AC40-DABF465C6F06}"/>
              </a:ext>
            </a:extLst>
          </p:cNvPr>
          <p:cNvSpPr txBox="1"/>
          <p:nvPr/>
        </p:nvSpPr>
        <p:spPr>
          <a:xfrm>
            <a:off x="4012511" y="4361763"/>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i="1" dirty="0">
                <a:solidFill>
                  <a:srgbClr val="950032"/>
                </a:solidFill>
              </a:rPr>
              <a:t>Moderate current SMART target system to inform a shared understanding of expectations. </a:t>
            </a:r>
            <a:r>
              <a:rPr lang="en-GB" sz="800" dirty="0">
                <a:ea typeface="Calibri"/>
                <a:cs typeface="Calibri"/>
              </a:rPr>
              <a:t>​</a:t>
            </a:r>
            <a:endParaRPr lang="en-GB" dirty="0"/>
          </a:p>
        </p:txBody>
      </p:sp>
      <p:sp>
        <p:nvSpPr>
          <p:cNvPr id="27" name="TextBox 26">
            <a:extLst>
              <a:ext uri="{FF2B5EF4-FFF2-40B4-BE49-F238E27FC236}">
                <a16:creationId xmlns:a16="http://schemas.microsoft.com/office/drawing/2014/main" id="{B1552D45-3567-0EB3-7CCE-1410E0A66FC6}"/>
              </a:ext>
            </a:extLst>
          </p:cNvPr>
          <p:cNvSpPr txBox="1"/>
          <p:nvPr/>
        </p:nvSpPr>
        <p:spPr>
          <a:xfrm>
            <a:off x="8301950" y="4379827"/>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i="1" dirty="0">
                <a:solidFill>
                  <a:srgbClr val="950032"/>
                </a:solidFill>
              </a:rPr>
              <a:t>SMART targets are consistent, pupil friendly and used effectively to support progress as evidenced in trackers. </a:t>
            </a:r>
            <a:r>
              <a:rPr lang="en-GB" sz="800" dirty="0">
                <a:ea typeface="Calibri"/>
                <a:cs typeface="Calibri"/>
              </a:rPr>
              <a:t>​</a:t>
            </a:r>
            <a:endParaRPr lang="en-GB" dirty="0"/>
          </a:p>
        </p:txBody>
      </p:sp>
      <p:sp>
        <p:nvSpPr>
          <p:cNvPr id="31" name="Rectangle 30">
            <a:extLst>
              <a:ext uri="{FF2B5EF4-FFF2-40B4-BE49-F238E27FC236}">
                <a16:creationId xmlns:a16="http://schemas.microsoft.com/office/drawing/2014/main" id="{14FA1924-7F84-48AE-680B-96D396713834}"/>
              </a:ext>
            </a:extLst>
          </p:cNvPr>
          <p:cNvSpPr/>
          <p:nvPr/>
        </p:nvSpPr>
        <p:spPr>
          <a:xfrm>
            <a:off x="11476152" y="3188499"/>
            <a:ext cx="292100" cy="291366"/>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a:extLst>
              <a:ext uri="{FF2B5EF4-FFF2-40B4-BE49-F238E27FC236}">
                <a16:creationId xmlns:a16="http://schemas.microsoft.com/office/drawing/2014/main" id="{6B6633AD-767D-B4DA-67BB-97665A6D045A}"/>
              </a:ext>
            </a:extLst>
          </p:cNvPr>
          <p:cNvSpPr/>
          <p:nvPr/>
        </p:nvSpPr>
        <p:spPr>
          <a:xfrm>
            <a:off x="11474338" y="3786062"/>
            <a:ext cx="292100" cy="291366"/>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Text Placeholder 45">
            <a:extLst>
              <a:ext uri="{FF2B5EF4-FFF2-40B4-BE49-F238E27FC236}">
                <a16:creationId xmlns:a16="http://schemas.microsoft.com/office/drawing/2014/main" id="{BA4A6085-31E6-0270-B9A3-F937594EAB12}"/>
              </a:ext>
            </a:extLst>
          </p:cNvPr>
          <p:cNvSpPr>
            <a:spLocks noGrp="1"/>
          </p:cNvSpPr>
          <p:nvPr>
            <p:ph type="body" sz="half" idx="33"/>
          </p:nvPr>
        </p:nvSpPr>
        <p:spPr/>
        <p:txBody>
          <a:bodyPr/>
          <a:lstStyle/>
          <a:p>
            <a:r>
              <a:rPr lang="en-US" dirty="0">
                <a:ea typeface="Calibri"/>
                <a:cs typeface="Calibri"/>
              </a:rPr>
              <a:t>November</a:t>
            </a:r>
          </a:p>
          <a:p>
            <a:endParaRPr lang="en-GB" dirty="0"/>
          </a:p>
        </p:txBody>
      </p:sp>
      <p:sp>
        <p:nvSpPr>
          <p:cNvPr id="49" name="Rectangle 48">
            <a:extLst>
              <a:ext uri="{FF2B5EF4-FFF2-40B4-BE49-F238E27FC236}">
                <a16:creationId xmlns:a16="http://schemas.microsoft.com/office/drawing/2014/main" id="{85700322-FADB-31BE-BE4C-1AD2EB62EC42}"/>
              </a:ext>
            </a:extLst>
          </p:cNvPr>
          <p:cNvSpPr/>
          <p:nvPr/>
        </p:nvSpPr>
        <p:spPr>
          <a:xfrm>
            <a:off x="11474226" y="4981515"/>
            <a:ext cx="292100" cy="291366"/>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Rectangle 50">
            <a:extLst>
              <a:ext uri="{FF2B5EF4-FFF2-40B4-BE49-F238E27FC236}">
                <a16:creationId xmlns:a16="http://schemas.microsoft.com/office/drawing/2014/main" id="{52EA6ACD-CD6D-7941-E5EB-E22C1D43C131}"/>
              </a:ext>
            </a:extLst>
          </p:cNvPr>
          <p:cNvSpPr/>
          <p:nvPr/>
        </p:nvSpPr>
        <p:spPr>
          <a:xfrm>
            <a:off x="11480352" y="4403421"/>
            <a:ext cx="292100" cy="291366"/>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261475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B68841-4D0A-2B55-548F-05C86F29338D}"/>
              </a:ext>
            </a:extLst>
          </p:cNvPr>
          <p:cNvSpPr>
            <a:spLocks noGrp="1"/>
          </p:cNvSpPr>
          <p:nvPr>
            <p:ph type="ctrTitle"/>
          </p:nvPr>
        </p:nvSpPr>
        <p:spPr/>
        <p:txBody>
          <a:bodyPr>
            <a:normAutofit fontScale="90000"/>
          </a:bodyPr>
          <a:lstStyle/>
          <a:p>
            <a:r>
              <a:rPr lang="en-US" dirty="0"/>
              <a:t>St Mary’s Primary School</a:t>
            </a:r>
          </a:p>
        </p:txBody>
      </p:sp>
      <p:sp>
        <p:nvSpPr>
          <p:cNvPr id="5" name="Text Placeholder 4">
            <a:extLst>
              <a:ext uri="{FF2B5EF4-FFF2-40B4-BE49-F238E27FC236}">
                <a16:creationId xmlns:a16="http://schemas.microsoft.com/office/drawing/2014/main" id="{EBFB4D62-06B9-5975-7EFD-BFE15CF2CF33}"/>
              </a:ext>
            </a:extLst>
          </p:cNvPr>
          <p:cNvSpPr>
            <a:spLocks noGrp="1"/>
          </p:cNvSpPr>
          <p:nvPr>
            <p:ph type="body" sz="half" idx="14"/>
          </p:nvPr>
        </p:nvSpPr>
        <p:spPr/>
        <p:txBody>
          <a:bodyPr>
            <a:normAutofit lnSpcReduction="10000"/>
          </a:bodyPr>
          <a:lstStyle/>
          <a:p>
            <a:r>
              <a:rPr lang="en-US" dirty="0"/>
              <a:t>2025-26</a:t>
            </a:r>
          </a:p>
        </p:txBody>
      </p:sp>
      <p:sp>
        <p:nvSpPr>
          <p:cNvPr id="7" name="Text Placeholder 6">
            <a:extLst>
              <a:ext uri="{FF2B5EF4-FFF2-40B4-BE49-F238E27FC236}">
                <a16:creationId xmlns:a16="http://schemas.microsoft.com/office/drawing/2014/main" id="{4D9358AF-FF3D-181F-A390-A36D4A8CB562}"/>
              </a:ext>
            </a:extLst>
          </p:cNvPr>
          <p:cNvSpPr>
            <a:spLocks noGrp="1"/>
          </p:cNvSpPr>
          <p:nvPr>
            <p:ph type="body" sz="half" idx="16"/>
          </p:nvPr>
        </p:nvSpPr>
        <p:spPr>
          <a:xfrm>
            <a:off x="248009" y="4379794"/>
            <a:ext cx="2972711" cy="298635"/>
          </a:xfrm>
        </p:spPr>
        <p:txBody>
          <a:bodyPr lIns="91440" tIns="45720" rIns="91440" bIns="45720" anchor="t">
            <a:normAutofit fontScale="70000" lnSpcReduction="20000"/>
          </a:bodyPr>
          <a:lstStyle/>
          <a:p>
            <a:r>
              <a:rPr lang="en-GB" sz="1300" dirty="0"/>
              <a:t>Embed core dialogic routines trialled during professional enquiry.</a:t>
            </a:r>
          </a:p>
          <a:p>
            <a:endParaRPr lang="en-US" dirty="0"/>
          </a:p>
        </p:txBody>
      </p:sp>
      <p:sp>
        <p:nvSpPr>
          <p:cNvPr id="9" name="Text Placeholder 8">
            <a:extLst>
              <a:ext uri="{FF2B5EF4-FFF2-40B4-BE49-F238E27FC236}">
                <a16:creationId xmlns:a16="http://schemas.microsoft.com/office/drawing/2014/main" id="{DD5D776F-C0F7-9681-B960-B49108DFD2FB}"/>
              </a:ext>
            </a:extLst>
          </p:cNvPr>
          <p:cNvSpPr>
            <a:spLocks noGrp="1"/>
          </p:cNvSpPr>
          <p:nvPr>
            <p:ph type="body" sz="half" idx="18"/>
          </p:nvPr>
        </p:nvSpPr>
        <p:spPr>
          <a:xfrm>
            <a:off x="248009" y="4985694"/>
            <a:ext cx="3236523" cy="305436"/>
          </a:xfrm>
        </p:spPr>
        <p:txBody>
          <a:bodyPr>
            <a:noAutofit/>
          </a:bodyPr>
          <a:lstStyle/>
          <a:p>
            <a:r>
              <a:rPr lang="en-US" sz="900" dirty="0"/>
              <a:t>Strengthen right based approach to pupil voice.</a:t>
            </a:r>
          </a:p>
        </p:txBody>
      </p:sp>
      <p:sp>
        <p:nvSpPr>
          <p:cNvPr id="10" name="Text Placeholder 9">
            <a:extLst>
              <a:ext uri="{FF2B5EF4-FFF2-40B4-BE49-F238E27FC236}">
                <a16:creationId xmlns:a16="http://schemas.microsoft.com/office/drawing/2014/main" id="{290C2505-B704-32F6-A7F4-5C7794A64850}"/>
              </a:ext>
            </a:extLst>
          </p:cNvPr>
          <p:cNvSpPr>
            <a:spLocks noGrp="1"/>
          </p:cNvSpPr>
          <p:nvPr>
            <p:ph type="body" sz="half" idx="19"/>
          </p:nvPr>
        </p:nvSpPr>
        <p:spPr>
          <a:xfrm>
            <a:off x="253813" y="3180050"/>
            <a:ext cx="3050899" cy="305436"/>
          </a:xfrm>
        </p:spPr>
        <p:txBody>
          <a:bodyPr>
            <a:normAutofit fontScale="55000" lnSpcReduction="20000"/>
          </a:bodyPr>
          <a:lstStyle/>
          <a:p>
            <a:r>
              <a:rPr lang="en-GB" dirty="0"/>
              <a:t>Continue to develop whole‑school understanding of pupil agency and participatory practice.</a:t>
            </a:r>
            <a:endParaRPr lang="en-US" dirty="0"/>
          </a:p>
        </p:txBody>
      </p:sp>
      <p:sp>
        <p:nvSpPr>
          <p:cNvPr id="11" name="Text Placeholder 10">
            <a:extLst>
              <a:ext uri="{FF2B5EF4-FFF2-40B4-BE49-F238E27FC236}">
                <a16:creationId xmlns:a16="http://schemas.microsoft.com/office/drawing/2014/main" id="{F346A590-0899-8EE1-1EAB-26BFBD9BF4C2}"/>
              </a:ext>
            </a:extLst>
          </p:cNvPr>
          <p:cNvSpPr>
            <a:spLocks noGrp="1"/>
          </p:cNvSpPr>
          <p:nvPr>
            <p:ph type="body" sz="half" idx="20"/>
          </p:nvPr>
        </p:nvSpPr>
        <p:spPr>
          <a:xfrm>
            <a:off x="4012511" y="3127215"/>
            <a:ext cx="2666585" cy="469573"/>
          </a:xfrm>
        </p:spPr>
        <p:txBody>
          <a:bodyPr lIns="91440" tIns="45720" rIns="91440" bIns="45720" anchor="t">
            <a:normAutofit lnSpcReduction="10000"/>
          </a:bodyPr>
          <a:lstStyle/>
          <a:p>
            <a:r>
              <a:rPr lang="en-GB" dirty="0"/>
              <a:t>Deepen understanding of pupil voice in practice. Engage with key research/examples and identify promising strategies to trial in class.</a:t>
            </a:r>
            <a:endParaRPr lang="en-US" sz="800" dirty="0">
              <a:ea typeface="Calibri"/>
              <a:cs typeface="Calibri"/>
            </a:endParaRPr>
          </a:p>
        </p:txBody>
      </p:sp>
      <p:sp>
        <p:nvSpPr>
          <p:cNvPr id="12" name="Text Placeholder 11">
            <a:extLst>
              <a:ext uri="{FF2B5EF4-FFF2-40B4-BE49-F238E27FC236}">
                <a16:creationId xmlns:a16="http://schemas.microsoft.com/office/drawing/2014/main" id="{75D68967-FB30-67ED-1194-A33166DD3DEE}"/>
              </a:ext>
            </a:extLst>
          </p:cNvPr>
          <p:cNvSpPr>
            <a:spLocks noGrp="1"/>
          </p:cNvSpPr>
          <p:nvPr>
            <p:ph type="body" sz="half" idx="22"/>
          </p:nvPr>
        </p:nvSpPr>
        <p:spPr/>
        <p:txBody>
          <a:bodyPr lIns="91440" tIns="45720" rIns="91440" bIns="45720" anchor="t">
            <a:normAutofit fontScale="92500"/>
          </a:bodyPr>
          <a:lstStyle/>
          <a:p>
            <a:r>
              <a:rPr lang="en-GB" dirty="0"/>
              <a:t>All teaching staff</a:t>
            </a:r>
            <a:endParaRPr lang="en-US" dirty="0"/>
          </a:p>
        </p:txBody>
      </p:sp>
      <p:sp>
        <p:nvSpPr>
          <p:cNvPr id="13" name="Text Placeholder 12">
            <a:extLst>
              <a:ext uri="{FF2B5EF4-FFF2-40B4-BE49-F238E27FC236}">
                <a16:creationId xmlns:a16="http://schemas.microsoft.com/office/drawing/2014/main" id="{B2B8A7AD-181E-9B7A-FD59-BD1FA8521C26}"/>
              </a:ext>
            </a:extLst>
          </p:cNvPr>
          <p:cNvSpPr>
            <a:spLocks noGrp="1"/>
          </p:cNvSpPr>
          <p:nvPr>
            <p:ph type="body" sz="half" idx="23"/>
          </p:nvPr>
        </p:nvSpPr>
        <p:spPr/>
        <p:txBody>
          <a:bodyPr lIns="91440" tIns="45720" rIns="91440" bIns="45720" anchor="t">
            <a:normAutofit fontScale="77500" lnSpcReduction="20000"/>
          </a:bodyPr>
          <a:lstStyle/>
          <a:p>
            <a:r>
              <a:rPr lang="en-GB" dirty="0"/>
              <a:t>During CAT 1 sessions</a:t>
            </a:r>
            <a:endParaRPr lang="en-US" dirty="0"/>
          </a:p>
        </p:txBody>
      </p:sp>
      <p:sp>
        <p:nvSpPr>
          <p:cNvPr id="14" name="Text Placeholder 13">
            <a:extLst>
              <a:ext uri="{FF2B5EF4-FFF2-40B4-BE49-F238E27FC236}">
                <a16:creationId xmlns:a16="http://schemas.microsoft.com/office/drawing/2014/main" id="{A5989350-F10D-E607-7626-D9BEFA7D2D3D}"/>
              </a:ext>
            </a:extLst>
          </p:cNvPr>
          <p:cNvSpPr>
            <a:spLocks noGrp="1"/>
          </p:cNvSpPr>
          <p:nvPr>
            <p:ph type="body" sz="half" idx="24"/>
          </p:nvPr>
        </p:nvSpPr>
        <p:spPr>
          <a:xfrm>
            <a:off x="8378565" y="3170150"/>
            <a:ext cx="2666585" cy="469573"/>
          </a:xfrm>
        </p:spPr>
        <p:txBody>
          <a:bodyPr lIns="91440" tIns="45720" rIns="91440" bIns="45720" anchor="t">
            <a:normAutofit fontScale="77500" lnSpcReduction="20000"/>
          </a:bodyPr>
          <a:lstStyle/>
          <a:p>
            <a:r>
              <a:rPr lang="en-GB" i="0" dirty="0"/>
              <a:t>Improved shared understanding of pupil agency. Evidence from teacher discussions, enquiry notes and CAT reflections shows clearer recognition of authentic pupil voice.</a:t>
            </a:r>
          </a:p>
          <a:p>
            <a:endParaRPr lang="en-US" sz="800" dirty="0"/>
          </a:p>
        </p:txBody>
      </p:sp>
      <p:sp>
        <p:nvSpPr>
          <p:cNvPr id="16" name="Text Placeholder 15">
            <a:extLst>
              <a:ext uri="{FF2B5EF4-FFF2-40B4-BE49-F238E27FC236}">
                <a16:creationId xmlns:a16="http://schemas.microsoft.com/office/drawing/2014/main" id="{A487C2E3-F605-181C-137E-719A2010B4E8}"/>
              </a:ext>
            </a:extLst>
          </p:cNvPr>
          <p:cNvSpPr>
            <a:spLocks noGrp="1"/>
          </p:cNvSpPr>
          <p:nvPr>
            <p:ph type="body" sz="half" idx="26"/>
          </p:nvPr>
        </p:nvSpPr>
        <p:spPr/>
        <p:txBody>
          <a:bodyPr lIns="91440" tIns="45720" rIns="91440" bIns="45720" anchor="t">
            <a:normAutofit lnSpcReduction="10000"/>
          </a:bodyPr>
          <a:lstStyle/>
          <a:p>
            <a:r>
              <a:rPr lang="en-GB" dirty="0"/>
              <a:t>Participate in collaborative enquiry to trial manageable new strategies in each class and  reflect on impact. </a:t>
            </a:r>
          </a:p>
          <a:p>
            <a:endParaRPr lang="en-US" dirty="0"/>
          </a:p>
        </p:txBody>
      </p:sp>
      <p:sp>
        <p:nvSpPr>
          <p:cNvPr id="17" name="Text Placeholder 16">
            <a:extLst>
              <a:ext uri="{FF2B5EF4-FFF2-40B4-BE49-F238E27FC236}">
                <a16:creationId xmlns:a16="http://schemas.microsoft.com/office/drawing/2014/main" id="{2B21EE1D-7D41-79BB-F0D0-35BC2E798D11}"/>
              </a:ext>
            </a:extLst>
          </p:cNvPr>
          <p:cNvSpPr>
            <a:spLocks noGrp="1"/>
          </p:cNvSpPr>
          <p:nvPr>
            <p:ph type="body" sz="half" idx="27"/>
          </p:nvPr>
        </p:nvSpPr>
        <p:spPr/>
        <p:txBody>
          <a:bodyPr>
            <a:normAutofit fontScale="92500"/>
          </a:bodyPr>
          <a:lstStyle/>
          <a:p>
            <a:r>
              <a:rPr lang="en-GB" dirty="0"/>
              <a:t>All teaching staff</a:t>
            </a:r>
            <a:endParaRPr lang="en-US" dirty="0"/>
          </a:p>
        </p:txBody>
      </p:sp>
      <p:sp>
        <p:nvSpPr>
          <p:cNvPr id="18" name="Text Placeholder 17">
            <a:extLst>
              <a:ext uri="{FF2B5EF4-FFF2-40B4-BE49-F238E27FC236}">
                <a16:creationId xmlns:a16="http://schemas.microsoft.com/office/drawing/2014/main" id="{B14094BF-CD02-9C85-DAF9-FDF31D6EB5D3}"/>
              </a:ext>
            </a:extLst>
          </p:cNvPr>
          <p:cNvSpPr>
            <a:spLocks noGrp="1"/>
          </p:cNvSpPr>
          <p:nvPr>
            <p:ph type="body" sz="half" idx="28"/>
          </p:nvPr>
        </p:nvSpPr>
        <p:spPr/>
        <p:txBody>
          <a:bodyPr>
            <a:normAutofit fontScale="77500" lnSpcReduction="20000"/>
          </a:bodyPr>
          <a:lstStyle/>
          <a:p>
            <a:r>
              <a:rPr lang="en-GB" dirty="0"/>
              <a:t>Following In‑Set Day</a:t>
            </a:r>
            <a:endParaRPr lang="en-US" dirty="0"/>
          </a:p>
        </p:txBody>
      </p:sp>
      <p:sp>
        <p:nvSpPr>
          <p:cNvPr id="19" name="Text Placeholder 18">
            <a:extLst>
              <a:ext uri="{FF2B5EF4-FFF2-40B4-BE49-F238E27FC236}">
                <a16:creationId xmlns:a16="http://schemas.microsoft.com/office/drawing/2014/main" id="{BC7CF0DA-D619-B3C1-BA4E-CE28F5312365}"/>
              </a:ext>
            </a:extLst>
          </p:cNvPr>
          <p:cNvSpPr>
            <a:spLocks noGrp="1"/>
          </p:cNvSpPr>
          <p:nvPr>
            <p:ph type="body" sz="half" idx="29"/>
          </p:nvPr>
        </p:nvSpPr>
        <p:spPr/>
        <p:txBody>
          <a:bodyPr>
            <a:normAutofit fontScale="77500" lnSpcReduction="20000"/>
          </a:bodyPr>
          <a:lstStyle/>
          <a:p>
            <a:r>
              <a:rPr lang="en-GB" i="0" dirty="0"/>
              <a:t>Increased learner participation in decisions about learning. Through discussions, focus groups or observation, pupils can describe their role in classroom decision‑making.</a:t>
            </a:r>
          </a:p>
          <a:p>
            <a:endParaRPr lang="en-US" dirty="0"/>
          </a:p>
        </p:txBody>
      </p:sp>
      <p:sp>
        <p:nvSpPr>
          <p:cNvPr id="21" name="Text Placeholder 20">
            <a:extLst>
              <a:ext uri="{FF2B5EF4-FFF2-40B4-BE49-F238E27FC236}">
                <a16:creationId xmlns:a16="http://schemas.microsoft.com/office/drawing/2014/main" id="{BD218DA7-7D37-122B-B764-AADCF73DA1DB}"/>
              </a:ext>
            </a:extLst>
          </p:cNvPr>
          <p:cNvSpPr>
            <a:spLocks noGrp="1"/>
          </p:cNvSpPr>
          <p:nvPr>
            <p:ph type="body" sz="half" idx="31"/>
          </p:nvPr>
        </p:nvSpPr>
        <p:spPr>
          <a:xfrm>
            <a:off x="3976950" y="4386497"/>
            <a:ext cx="3180769" cy="469573"/>
          </a:xfrm>
        </p:spPr>
        <p:txBody>
          <a:bodyPr>
            <a:noAutofit/>
          </a:bodyPr>
          <a:lstStyle/>
          <a:p>
            <a:r>
              <a:rPr lang="en-GB" sz="900" dirty="0"/>
              <a:t>Explore P4C or BTC further during CAT sessions to and implement and observe the quality of pupil talk.</a:t>
            </a:r>
            <a:endParaRPr lang="en-US" sz="900" dirty="0"/>
          </a:p>
        </p:txBody>
      </p:sp>
      <p:sp>
        <p:nvSpPr>
          <p:cNvPr id="22" name="Text Placeholder 21">
            <a:extLst>
              <a:ext uri="{FF2B5EF4-FFF2-40B4-BE49-F238E27FC236}">
                <a16:creationId xmlns:a16="http://schemas.microsoft.com/office/drawing/2014/main" id="{AC81E04C-8499-1FF0-1003-604FE5C86FE9}"/>
              </a:ext>
            </a:extLst>
          </p:cNvPr>
          <p:cNvSpPr>
            <a:spLocks noGrp="1"/>
          </p:cNvSpPr>
          <p:nvPr>
            <p:ph type="body" sz="half" idx="32"/>
          </p:nvPr>
        </p:nvSpPr>
        <p:spPr/>
        <p:txBody>
          <a:bodyPr>
            <a:normAutofit fontScale="92500"/>
          </a:bodyPr>
          <a:lstStyle/>
          <a:p>
            <a:r>
              <a:rPr lang="en-GB" dirty="0"/>
              <a:t>All teaching staff</a:t>
            </a:r>
            <a:endParaRPr lang="en-US" dirty="0"/>
          </a:p>
        </p:txBody>
      </p:sp>
      <p:sp>
        <p:nvSpPr>
          <p:cNvPr id="23" name="Text Placeholder 22">
            <a:extLst>
              <a:ext uri="{FF2B5EF4-FFF2-40B4-BE49-F238E27FC236}">
                <a16:creationId xmlns:a16="http://schemas.microsoft.com/office/drawing/2014/main" id="{A3D4A2E6-23C1-B310-664B-D7895FDD39F3}"/>
              </a:ext>
            </a:extLst>
          </p:cNvPr>
          <p:cNvSpPr>
            <a:spLocks noGrp="1"/>
          </p:cNvSpPr>
          <p:nvPr>
            <p:ph type="body" sz="half" idx="33"/>
          </p:nvPr>
        </p:nvSpPr>
        <p:spPr/>
        <p:txBody>
          <a:bodyPr>
            <a:normAutofit fontScale="92500"/>
          </a:bodyPr>
          <a:lstStyle/>
          <a:p>
            <a:r>
              <a:rPr lang="en-US" dirty="0"/>
              <a:t>CAT 2</a:t>
            </a:r>
          </a:p>
        </p:txBody>
      </p:sp>
      <p:sp>
        <p:nvSpPr>
          <p:cNvPr id="24" name="Text Placeholder 23">
            <a:extLst>
              <a:ext uri="{FF2B5EF4-FFF2-40B4-BE49-F238E27FC236}">
                <a16:creationId xmlns:a16="http://schemas.microsoft.com/office/drawing/2014/main" id="{88F08A18-2797-B046-E326-4CC2196BA06A}"/>
              </a:ext>
            </a:extLst>
          </p:cNvPr>
          <p:cNvSpPr>
            <a:spLocks noGrp="1"/>
          </p:cNvSpPr>
          <p:nvPr>
            <p:ph type="body" sz="half" idx="34"/>
          </p:nvPr>
        </p:nvSpPr>
        <p:spPr/>
        <p:txBody>
          <a:bodyPr>
            <a:normAutofit lnSpcReduction="10000"/>
          </a:bodyPr>
          <a:lstStyle/>
          <a:p>
            <a:r>
              <a:rPr lang="en-GB" i="0" dirty="0"/>
              <a:t>Observations and dialogue samples show pupils giving reasons, responding to peers and demonstrating deeper thinking </a:t>
            </a:r>
            <a:endParaRPr lang="en-US" i="0" dirty="0"/>
          </a:p>
        </p:txBody>
      </p:sp>
      <p:sp>
        <p:nvSpPr>
          <p:cNvPr id="26" name="Text Placeholder 25">
            <a:extLst>
              <a:ext uri="{FF2B5EF4-FFF2-40B4-BE49-F238E27FC236}">
                <a16:creationId xmlns:a16="http://schemas.microsoft.com/office/drawing/2014/main" id="{9002AB73-19C3-7E0E-F99A-FFBF25AFED2A}"/>
              </a:ext>
            </a:extLst>
          </p:cNvPr>
          <p:cNvSpPr>
            <a:spLocks noGrp="1"/>
          </p:cNvSpPr>
          <p:nvPr>
            <p:ph type="body" sz="half" idx="36"/>
          </p:nvPr>
        </p:nvSpPr>
        <p:spPr>
          <a:xfrm>
            <a:off x="3976951" y="4903626"/>
            <a:ext cx="3180769" cy="469573"/>
          </a:xfrm>
        </p:spPr>
        <p:txBody>
          <a:bodyPr>
            <a:noAutofit/>
          </a:bodyPr>
          <a:lstStyle/>
          <a:p>
            <a:r>
              <a:rPr lang="en-GB" sz="900" dirty="0"/>
              <a:t>Co‑plan learning experiences and implement rights‑focused initiatives such as Fun 31 to promote Article 12 and Article 31 in practice.</a:t>
            </a:r>
          </a:p>
          <a:p>
            <a:endParaRPr lang="en-US" sz="900" dirty="0"/>
          </a:p>
        </p:txBody>
      </p:sp>
      <p:sp>
        <p:nvSpPr>
          <p:cNvPr id="27" name="Text Placeholder 26">
            <a:extLst>
              <a:ext uri="{FF2B5EF4-FFF2-40B4-BE49-F238E27FC236}">
                <a16:creationId xmlns:a16="http://schemas.microsoft.com/office/drawing/2014/main" id="{D8E29F69-576F-157A-39AB-19105F0EF00F}"/>
              </a:ext>
            </a:extLst>
          </p:cNvPr>
          <p:cNvSpPr>
            <a:spLocks noGrp="1"/>
          </p:cNvSpPr>
          <p:nvPr>
            <p:ph type="body" sz="half" idx="37"/>
          </p:nvPr>
        </p:nvSpPr>
        <p:spPr/>
        <p:txBody>
          <a:bodyPr>
            <a:normAutofit fontScale="92500"/>
          </a:bodyPr>
          <a:lstStyle/>
          <a:p>
            <a:r>
              <a:rPr lang="en-GB" dirty="0"/>
              <a:t>All teaching staff</a:t>
            </a:r>
            <a:endParaRPr lang="en-US" dirty="0"/>
          </a:p>
        </p:txBody>
      </p:sp>
      <p:sp>
        <p:nvSpPr>
          <p:cNvPr id="28" name="Text Placeholder 27">
            <a:extLst>
              <a:ext uri="{FF2B5EF4-FFF2-40B4-BE49-F238E27FC236}">
                <a16:creationId xmlns:a16="http://schemas.microsoft.com/office/drawing/2014/main" id="{C249B9C8-9964-4EB4-8D91-3AF4987B7A76}"/>
              </a:ext>
            </a:extLst>
          </p:cNvPr>
          <p:cNvSpPr>
            <a:spLocks noGrp="1"/>
          </p:cNvSpPr>
          <p:nvPr>
            <p:ph type="body" sz="half" idx="38"/>
          </p:nvPr>
        </p:nvSpPr>
        <p:spPr/>
        <p:txBody>
          <a:bodyPr>
            <a:normAutofit fontScale="92500"/>
          </a:bodyPr>
          <a:lstStyle/>
          <a:p>
            <a:r>
              <a:rPr lang="en-US" dirty="0"/>
              <a:t>Term 3</a:t>
            </a:r>
          </a:p>
        </p:txBody>
      </p:sp>
      <p:sp>
        <p:nvSpPr>
          <p:cNvPr id="29" name="Text Placeholder 28">
            <a:extLst>
              <a:ext uri="{FF2B5EF4-FFF2-40B4-BE49-F238E27FC236}">
                <a16:creationId xmlns:a16="http://schemas.microsoft.com/office/drawing/2014/main" id="{D845C70A-4380-2327-9776-203EF9856123}"/>
              </a:ext>
            </a:extLst>
          </p:cNvPr>
          <p:cNvSpPr>
            <a:spLocks noGrp="1"/>
          </p:cNvSpPr>
          <p:nvPr>
            <p:ph type="body" sz="half" idx="39"/>
          </p:nvPr>
        </p:nvSpPr>
        <p:spPr/>
        <p:txBody>
          <a:bodyPr>
            <a:normAutofit/>
          </a:bodyPr>
          <a:lstStyle/>
          <a:p>
            <a:r>
              <a:rPr lang="en-GB" sz="900" dirty="0"/>
              <a:t>Improved engagement and attendance, particularly on Fridays, as a result of enhanced rights‑based opportunities.</a:t>
            </a:r>
          </a:p>
        </p:txBody>
      </p:sp>
      <p:sp>
        <p:nvSpPr>
          <p:cNvPr id="32" name="Text Placeholder 31">
            <a:extLst>
              <a:ext uri="{FF2B5EF4-FFF2-40B4-BE49-F238E27FC236}">
                <a16:creationId xmlns:a16="http://schemas.microsoft.com/office/drawing/2014/main" id="{2CEC2507-69C1-BDCD-C6EF-7D39876F80D2}"/>
              </a:ext>
            </a:extLst>
          </p:cNvPr>
          <p:cNvSpPr>
            <a:spLocks noGrp="1"/>
          </p:cNvSpPr>
          <p:nvPr>
            <p:ph type="body" sz="half" idx="42"/>
          </p:nvPr>
        </p:nvSpPr>
        <p:spPr/>
        <p:txBody>
          <a:bodyPr>
            <a:normAutofit fontScale="92500"/>
          </a:bodyPr>
          <a:lstStyle/>
          <a:p>
            <a:r>
              <a:rPr lang="en-GB" dirty="0"/>
              <a:t>All teaching staff</a:t>
            </a:r>
            <a:endParaRPr lang="en-US" dirty="0"/>
          </a:p>
          <a:p>
            <a:endParaRPr lang="en-US" dirty="0"/>
          </a:p>
        </p:txBody>
      </p:sp>
      <p:sp>
        <p:nvSpPr>
          <p:cNvPr id="33" name="Text Placeholder 32">
            <a:extLst>
              <a:ext uri="{FF2B5EF4-FFF2-40B4-BE49-F238E27FC236}">
                <a16:creationId xmlns:a16="http://schemas.microsoft.com/office/drawing/2014/main" id="{321CD7A6-DEA7-CB3F-C8C9-6A7CAD08C9BD}"/>
              </a:ext>
            </a:extLst>
          </p:cNvPr>
          <p:cNvSpPr>
            <a:spLocks noGrp="1"/>
          </p:cNvSpPr>
          <p:nvPr>
            <p:ph type="body" sz="half" idx="43"/>
          </p:nvPr>
        </p:nvSpPr>
        <p:spPr/>
        <p:txBody>
          <a:bodyPr>
            <a:normAutofit fontScale="92500"/>
          </a:bodyPr>
          <a:lstStyle/>
          <a:p>
            <a:r>
              <a:rPr lang="en-US" dirty="0"/>
              <a:t>Term 3</a:t>
            </a:r>
          </a:p>
        </p:txBody>
      </p:sp>
      <p:sp>
        <p:nvSpPr>
          <p:cNvPr id="34" name="Text Placeholder 33">
            <a:extLst>
              <a:ext uri="{FF2B5EF4-FFF2-40B4-BE49-F238E27FC236}">
                <a16:creationId xmlns:a16="http://schemas.microsoft.com/office/drawing/2014/main" id="{D814C65C-E249-B280-3DB7-C11D4C082130}"/>
              </a:ext>
            </a:extLst>
          </p:cNvPr>
          <p:cNvSpPr>
            <a:spLocks noGrp="1"/>
          </p:cNvSpPr>
          <p:nvPr>
            <p:ph type="body" sz="half" idx="44"/>
          </p:nvPr>
        </p:nvSpPr>
        <p:spPr>
          <a:xfrm>
            <a:off x="8388575" y="5548532"/>
            <a:ext cx="2666585" cy="469573"/>
          </a:xfrm>
        </p:spPr>
        <p:txBody>
          <a:bodyPr>
            <a:normAutofit fontScale="77500" lnSpcReduction="20000"/>
          </a:bodyPr>
          <a:lstStyle/>
          <a:p>
            <a:r>
              <a:rPr lang="en-GB" i="0" dirty="0"/>
              <a:t>Increased pupil ownership of learning. Learners can explain their meta‑skills strengths and make informed choices during Meta Moments and outdoor tasks </a:t>
            </a:r>
            <a:endParaRPr lang="en-US" i="0" dirty="0"/>
          </a:p>
          <a:p>
            <a:endParaRPr lang="en-US" dirty="0"/>
          </a:p>
        </p:txBody>
      </p:sp>
      <p:sp>
        <p:nvSpPr>
          <p:cNvPr id="36" name="Text Placeholder 35">
            <a:extLst>
              <a:ext uri="{FF2B5EF4-FFF2-40B4-BE49-F238E27FC236}">
                <a16:creationId xmlns:a16="http://schemas.microsoft.com/office/drawing/2014/main" id="{683F4009-249E-6001-83AF-E652010FB0AA}"/>
              </a:ext>
            </a:extLst>
          </p:cNvPr>
          <p:cNvSpPr>
            <a:spLocks noGrp="1"/>
          </p:cNvSpPr>
          <p:nvPr>
            <p:ph type="body" sz="half" idx="46"/>
          </p:nvPr>
        </p:nvSpPr>
        <p:spPr/>
        <p:txBody>
          <a:bodyPr>
            <a:normAutofit fontScale="92500" lnSpcReduction="10000"/>
          </a:bodyPr>
          <a:lstStyle/>
          <a:p>
            <a:r>
              <a:rPr lang="en-US" dirty="0"/>
              <a:t>1</a:t>
            </a:r>
          </a:p>
        </p:txBody>
      </p:sp>
      <p:sp>
        <p:nvSpPr>
          <p:cNvPr id="37" name="Text Placeholder 36">
            <a:extLst>
              <a:ext uri="{FF2B5EF4-FFF2-40B4-BE49-F238E27FC236}">
                <a16:creationId xmlns:a16="http://schemas.microsoft.com/office/drawing/2014/main" id="{34B1C8AC-EB3E-5A16-9AC8-A078329FC3DF}"/>
              </a:ext>
            </a:extLst>
          </p:cNvPr>
          <p:cNvSpPr>
            <a:spLocks noGrp="1"/>
          </p:cNvSpPr>
          <p:nvPr>
            <p:ph type="body" sz="half" idx="47"/>
          </p:nvPr>
        </p:nvSpPr>
        <p:spPr/>
        <p:txBody>
          <a:bodyPr>
            <a:normAutofit fontScale="92500" lnSpcReduction="10000"/>
          </a:bodyPr>
          <a:lstStyle/>
          <a:p>
            <a:r>
              <a:rPr lang="en-US" dirty="0"/>
              <a:t>2</a:t>
            </a:r>
          </a:p>
        </p:txBody>
      </p:sp>
      <p:sp>
        <p:nvSpPr>
          <p:cNvPr id="38" name="Text Placeholder 37">
            <a:extLst>
              <a:ext uri="{FF2B5EF4-FFF2-40B4-BE49-F238E27FC236}">
                <a16:creationId xmlns:a16="http://schemas.microsoft.com/office/drawing/2014/main" id="{3015D4FB-84A2-2F19-E0C2-8E0E3E0A401A}"/>
              </a:ext>
            </a:extLst>
          </p:cNvPr>
          <p:cNvSpPr>
            <a:spLocks noGrp="1"/>
          </p:cNvSpPr>
          <p:nvPr>
            <p:ph type="body" sz="half" idx="48"/>
          </p:nvPr>
        </p:nvSpPr>
        <p:spPr/>
        <p:txBody>
          <a:bodyPr>
            <a:normAutofit fontScale="92500" lnSpcReduction="10000"/>
          </a:bodyPr>
          <a:lstStyle/>
          <a:p>
            <a:r>
              <a:rPr lang="en-US" dirty="0"/>
              <a:t>3</a:t>
            </a:r>
          </a:p>
        </p:txBody>
      </p:sp>
      <p:sp>
        <p:nvSpPr>
          <p:cNvPr id="39" name="Text Placeholder 38">
            <a:extLst>
              <a:ext uri="{FF2B5EF4-FFF2-40B4-BE49-F238E27FC236}">
                <a16:creationId xmlns:a16="http://schemas.microsoft.com/office/drawing/2014/main" id="{C85074D3-343A-E5FD-3058-A6C150BABA9F}"/>
              </a:ext>
            </a:extLst>
          </p:cNvPr>
          <p:cNvSpPr>
            <a:spLocks noGrp="1"/>
          </p:cNvSpPr>
          <p:nvPr>
            <p:ph type="body" sz="half" idx="49"/>
          </p:nvPr>
        </p:nvSpPr>
        <p:spPr/>
        <p:txBody>
          <a:bodyPr>
            <a:normAutofit fontScale="92500" lnSpcReduction="10000"/>
          </a:bodyPr>
          <a:lstStyle/>
          <a:p>
            <a:r>
              <a:rPr lang="en-US" dirty="0"/>
              <a:t>4</a:t>
            </a:r>
          </a:p>
        </p:txBody>
      </p:sp>
      <p:sp>
        <p:nvSpPr>
          <p:cNvPr id="42" name="Text Placeholder 3">
            <a:extLst>
              <a:ext uri="{FF2B5EF4-FFF2-40B4-BE49-F238E27FC236}">
                <a16:creationId xmlns:a16="http://schemas.microsoft.com/office/drawing/2014/main" id="{906B7353-CC12-2677-AB86-687BC0100065}"/>
              </a:ext>
            </a:extLst>
          </p:cNvPr>
          <p:cNvSpPr txBox="1">
            <a:spLocks/>
          </p:cNvSpPr>
          <p:nvPr/>
        </p:nvSpPr>
        <p:spPr>
          <a:xfrm>
            <a:off x="2727534" y="1376324"/>
            <a:ext cx="8185555" cy="469573"/>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sz="1200" i="1" kern="1200">
                <a:solidFill>
                  <a:srgbClr val="95003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1400" i="0" dirty="0">
                <a:solidFill>
                  <a:srgbClr val="000000"/>
                </a:solidFill>
              </a:rPr>
              <a:t>Provide high-quality, </a:t>
            </a:r>
            <a:r>
              <a:rPr lang="en-US" sz="1400" i="0" dirty="0" err="1">
                <a:solidFill>
                  <a:srgbClr val="000000"/>
                </a:solidFill>
              </a:rPr>
              <a:t>personalised</a:t>
            </a:r>
            <a:r>
              <a:rPr lang="en-US" sz="1400" i="0" dirty="0">
                <a:solidFill>
                  <a:srgbClr val="000000"/>
                </a:solidFill>
              </a:rPr>
              <a:t> learning experiences that enable all pupils to thrive, achieve their full potential, and develop as successful learners (innovative practice, pupil voice, skills development).</a:t>
            </a:r>
          </a:p>
          <a:p>
            <a:endParaRPr lang="en-US" dirty="0"/>
          </a:p>
        </p:txBody>
      </p:sp>
      <p:sp>
        <p:nvSpPr>
          <p:cNvPr id="43" name="Text Placeholder 42">
            <a:extLst>
              <a:ext uri="{FF2B5EF4-FFF2-40B4-BE49-F238E27FC236}">
                <a16:creationId xmlns:a16="http://schemas.microsoft.com/office/drawing/2014/main" id="{2D75AD35-5148-0A61-F9DA-DBA67059A983}"/>
              </a:ext>
            </a:extLst>
          </p:cNvPr>
          <p:cNvSpPr>
            <a:spLocks noGrp="1"/>
          </p:cNvSpPr>
          <p:nvPr>
            <p:ph type="body" sz="half" idx="17"/>
          </p:nvPr>
        </p:nvSpPr>
        <p:spPr>
          <a:xfrm>
            <a:off x="253813" y="3790082"/>
            <a:ext cx="3050899" cy="305436"/>
          </a:xfrm>
        </p:spPr>
        <p:txBody>
          <a:bodyPr>
            <a:normAutofit fontScale="55000" lnSpcReduction="20000"/>
          </a:bodyPr>
          <a:lstStyle/>
          <a:p>
            <a:r>
              <a:rPr lang="en-GB" dirty="0"/>
              <a:t>Extend collaborative enquiry model to collaborative enquiry.</a:t>
            </a:r>
          </a:p>
        </p:txBody>
      </p:sp>
      <p:sp>
        <p:nvSpPr>
          <p:cNvPr id="4" name="Text Placeholder 8">
            <a:extLst>
              <a:ext uri="{FF2B5EF4-FFF2-40B4-BE49-F238E27FC236}">
                <a16:creationId xmlns:a16="http://schemas.microsoft.com/office/drawing/2014/main" id="{254F7B5C-8966-60D8-3E65-CDCC09D8957E}"/>
              </a:ext>
            </a:extLst>
          </p:cNvPr>
          <p:cNvSpPr txBox="1">
            <a:spLocks/>
          </p:cNvSpPr>
          <p:nvPr/>
        </p:nvSpPr>
        <p:spPr>
          <a:xfrm>
            <a:off x="248009" y="5445500"/>
            <a:ext cx="3236523" cy="30543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1" i="0" kern="1200">
                <a:solidFill>
                  <a:srgbClr val="95003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GB" sz="900" dirty="0"/>
              <a:t>Develop a consistent whole‑school approach to meta‑skills that progressively increases pupil choice and independence.</a:t>
            </a:r>
            <a:endParaRPr lang="en-US" sz="900" dirty="0"/>
          </a:p>
        </p:txBody>
      </p:sp>
      <p:sp>
        <p:nvSpPr>
          <p:cNvPr id="8" name="Text Placeholder 7">
            <a:extLst>
              <a:ext uri="{FF2B5EF4-FFF2-40B4-BE49-F238E27FC236}">
                <a16:creationId xmlns:a16="http://schemas.microsoft.com/office/drawing/2014/main" id="{94272545-D3A6-C84B-00A9-FA97531D4330}"/>
              </a:ext>
            </a:extLst>
          </p:cNvPr>
          <p:cNvSpPr>
            <a:spLocks noGrp="1"/>
          </p:cNvSpPr>
          <p:nvPr>
            <p:ph type="body" sz="half" idx="41"/>
          </p:nvPr>
        </p:nvSpPr>
        <p:spPr>
          <a:xfrm>
            <a:off x="4012511" y="5465214"/>
            <a:ext cx="2666585" cy="469573"/>
          </a:xfrm>
        </p:spPr>
        <p:txBody>
          <a:bodyPr>
            <a:normAutofit fontScale="92500"/>
          </a:bodyPr>
          <a:lstStyle/>
          <a:p>
            <a:r>
              <a:rPr lang="en-GB" dirty="0"/>
              <a:t>All Implement agreed themes which support outdoor learning and pupil evaluations  which support understanding and progression of Meta Skills. </a:t>
            </a:r>
            <a:endParaRPr lang="en-US" dirty="0"/>
          </a:p>
          <a:p>
            <a:endParaRPr lang="en-GB" dirty="0"/>
          </a:p>
        </p:txBody>
      </p:sp>
      <p:pic>
        <p:nvPicPr>
          <p:cNvPr id="46" name="Picture Placeholder 40">
            <a:extLst>
              <a:ext uri="{FF2B5EF4-FFF2-40B4-BE49-F238E27FC236}">
                <a16:creationId xmlns:a16="http://schemas.microsoft.com/office/drawing/2014/main" id="{9664D08F-306B-3B12-42A3-CC24959E5B14}"/>
              </a:ext>
            </a:extLst>
          </p:cNvPr>
          <p:cNvPicPr>
            <a:picLocks noGrp="1"/>
          </p:cNvPicPr>
          <p:nvPr>
            <p:ph type="pic" sz="quarter" idx="13"/>
          </p:nvPr>
        </p:nvPicPr>
        <p:blipFill>
          <a:blip r:embed="rId3">
            <a:extLst>
              <a:ext uri="{28A0092B-C50C-407E-A947-70E740481C1C}">
                <a14:useLocalDpi xmlns:a14="http://schemas.microsoft.com/office/drawing/2010/main" val="0"/>
              </a:ext>
            </a:extLst>
          </a:blip>
          <a:srcRect l="37" r="37"/>
          <a:stretch>
            <a:fillRect/>
          </a:stretch>
        </p:blipFill>
        <p:spPr bwMode="auto">
          <a:xfrm>
            <a:off x="490538" y="177800"/>
            <a:ext cx="523875" cy="446088"/>
          </a:xfrm>
          <a:prstGeom prst="rect">
            <a:avLst/>
          </a:prstGeom>
          <a:noFill/>
          <a:ln>
            <a:noFill/>
          </a:ln>
        </p:spPr>
      </p:pic>
      <p:sp>
        <p:nvSpPr>
          <p:cNvPr id="2" name="Rectangle 1">
            <a:extLst>
              <a:ext uri="{FF2B5EF4-FFF2-40B4-BE49-F238E27FC236}">
                <a16:creationId xmlns:a16="http://schemas.microsoft.com/office/drawing/2014/main" id="{F7F07E6D-159F-43E7-9050-C3ED74AC7348}"/>
              </a:ext>
            </a:extLst>
          </p:cNvPr>
          <p:cNvSpPr/>
          <p:nvPr/>
        </p:nvSpPr>
        <p:spPr>
          <a:xfrm>
            <a:off x="11482621" y="5554559"/>
            <a:ext cx="292100" cy="291366"/>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Rectangle 40">
            <a:extLst>
              <a:ext uri="{FF2B5EF4-FFF2-40B4-BE49-F238E27FC236}">
                <a16:creationId xmlns:a16="http://schemas.microsoft.com/office/drawing/2014/main" id="{76410050-8E99-E1A8-FEB2-CF71FE022ABF}"/>
              </a:ext>
            </a:extLst>
          </p:cNvPr>
          <p:cNvSpPr/>
          <p:nvPr/>
        </p:nvSpPr>
        <p:spPr>
          <a:xfrm>
            <a:off x="11482621" y="4967411"/>
            <a:ext cx="292100" cy="291366"/>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ectangle 43">
            <a:extLst>
              <a:ext uri="{FF2B5EF4-FFF2-40B4-BE49-F238E27FC236}">
                <a16:creationId xmlns:a16="http://schemas.microsoft.com/office/drawing/2014/main" id="{B8795EA1-B89E-CFC7-6562-6CD43E811876}"/>
              </a:ext>
            </a:extLst>
          </p:cNvPr>
          <p:cNvSpPr/>
          <p:nvPr/>
        </p:nvSpPr>
        <p:spPr>
          <a:xfrm>
            <a:off x="11482621" y="4413663"/>
            <a:ext cx="292100" cy="291366"/>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ectangle 44">
            <a:extLst>
              <a:ext uri="{FF2B5EF4-FFF2-40B4-BE49-F238E27FC236}">
                <a16:creationId xmlns:a16="http://schemas.microsoft.com/office/drawing/2014/main" id="{2BD04A90-B111-1E0F-FD89-5E9143D39D13}"/>
              </a:ext>
            </a:extLst>
          </p:cNvPr>
          <p:cNvSpPr/>
          <p:nvPr/>
        </p:nvSpPr>
        <p:spPr>
          <a:xfrm>
            <a:off x="11482621" y="3216318"/>
            <a:ext cx="292100" cy="291366"/>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Rectangle 50">
            <a:extLst>
              <a:ext uri="{FF2B5EF4-FFF2-40B4-BE49-F238E27FC236}">
                <a16:creationId xmlns:a16="http://schemas.microsoft.com/office/drawing/2014/main" id="{BF8972F4-A650-B793-E21F-B48647121104}"/>
              </a:ext>
            </a:extLst>
          </p:cNvPr>
          <p:cNvSpPr/>
          <p:nvPr/>
        </p:nvSpPr>
        <p:spPr>
          <a:xfrm>
            <a:off x="11482621" y="3787789"/>
            <a:ext cx="292100" cy="291366"/>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 Placeholder 14">
            <a:extLst>
              <a:ext uri="{FF2B5EF4-FFF2-40B4-BE49-F238E27FC236}">
                <a16:creationId xmlns:a16="http://schemas.microsoft.com/office/drawing/2014/main" id="{2CEBC3AC-12A7-6825-4D22-54200936A594}"/>
              </a:ext>
            </a:extLst>
          </p:cNvPr>
          <p:cNvSpPr>
            <a:spLocks noGrp="1"/>
          </p:cNvSpPr>
          <p:nvPr>
            <p:ph type="body" sz="half" idx="50"/>
          </p:nvPr>
        </p:nvSpPr>
        <p:spPr/>
        <p:txBody>
          <a:bodyPr/>
          <a:lstStyle/>
          <a:p>
            <a:r>
              <a:rPr lang="en-GB" dirty="0"/>
              <a:t>5</a:t>
            </a:r>
          </a:p>
        </p:txBody>
      </p:sp>
    </p:spTree>
    <p:extLst>
      <p:ext uri="{BB962C8B-B14F-4D97-AF65-F5344CB8AC3E}">
        <p14:creationId xmlns:p14="http://schemas.microsoft.com/office/powerpoint/2010/main" val="1982298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B68841-4D0A-2B55-548F-05C86F29338D}"/>
              </a:ext>
            </a:extLst>
          </p:cNvPr>
          <p:cNvSpPr>
            <a:spLocks noGrp="1"/>
          </p:cNvSpPr>
          <p:nvPr>
            <p:ph type="ctrTitle"/>
          </p:nvPr>
        </p:nvSpPr>
        <p:spPr/>
        <p:txBody>
          <a:bodyPr/>
          <a:lstStyle/>
          <a:p>
            <a:r>
              <a:rPr lang="en-US" dirty="0"/>
              <a:t>St Mary’s Primary School Bathgate</a:t>
            </a:r>
          </a:p>
        </p:txBody>
      </p:sp>
      <p:sp>
        <p:nvSpPr>
          <p:cNvPr id="5" name="Text Placeholder 4">
            <a:extLst>
              <a:ext uri="{FF2B5EF4-FFF2-40B4-BE49-F238E27FC236}">
                <a16:creationId xmlns:a16="http://schemas.microsoft.com/office/drawing/2014/main" id="{EBFB4D62-06B9-5975-7EFD-BFE15CF2CF33}"/>
              </a:ext>
            </a:extLst>
          </p:cNvPr>
          <p:cNvSpPr>
            <a:spLocks noGrp="1"/>
          </p:cNvSpPr>
          <p:nvPr>
            <p:ph type="body" sz="half" idx="14"/>
          </p:nvPr>
        </p:nvSpPr>
        <p:spPr/>
        <p:txBody>
          <a:bodyPr/>
          <a:lstStyle/>
          <a:p>
            <a:r>
              <a:rPr lang="en-US" dirty="0"/>
              <a:t>2025-2026</a:t>
            </a:r>
          </a:p>
        </p:txBody>
      </p:sp>
      <p:sp>
        <p:nvSpPr>
          <p:cNvPr id="8" name="Text Placeholder 7">
            <a:extLst>
              <a:ext uri="{FF2B5EF4-FFF2-40B4-BE49-F238E27FC236}">
                <a16:creationId xmlns:a16="http://schemas.microsoft.com/office/drawing/2014/main" id="{5EB491CC-CF9E-A6D1-8430-6FB47B424164}"/>
              </a:ext>
            </a:extLst>
          </p:cNvPr>
          <p:cNvSpPr>
            <a:spLocks noGrp="1"/>
          </p:cNvSpPr>
          <p:nvPr>
            <p:ph type="body" sz="half" idx="17"/>
          </p:nvPr>
        </p:nvSpPr>
        <p:spPr>
          <a:xfrm>
            <a:off x="286935" y="3712943"/>
            <a:ext cx="3050899" cy="305436"/>
          </a:xfrm>
        </p:spPr>
        <p:txBody>
          <a:bodyPr lIns="91440" tIns="45720" rIns="91440" bIns="45720" anchor="t"/>
          <a:lstStyle/>
          <a:p>
            <a:r>
              <a:rPr lang="en-GB" sz="1400" b="0" dirty="0"/>
              <a:t>Strengthen shared understanding of high-quality feedback and next steps</a:t>
            </a:r>
          </a:p>
          <a:p>
            <a:endParaRPr lang="en-US" dirty="0"/>
          </a:p>
        </p:txBody>
      </p:sp>
      <p:sp>
        <p:nvSpPr>
          <p:cNvPr id="10" name="Text Placeholder 9">
            <a:extLst>
              <a:ext uri="{FF2B5EF4-FFF2-40B4-BE49-F238E27FC236}">
                <a16:creationId xmlns:a16="http://schemas.microsoft.com/office/drawing/2014/main" id="{290C2505-B704-32F6-A7F4-5C7794A64850}"/>
              </a:ext>
            </a:extLst>
          </p:cNvPr>
          <p:cNvSpPr>
            <a:spLocks noGrp="1"/>
          </p:cNvSpPr>
          <p:nvPr>
            <p:ph type="body" sz="half" idx="19"/>
          </p:nvPr>
        </p:nvSpPr>
        <p:spPr/>
        <p:txBody>
          <a:bodyPr/>
          <a:lstStyle/>
          <a:p>
            <a:endParaRPr lang="en-US"/>
          </a:p>
        </p:txBody>
      </p:sp>
      <p:sp>
        <p:nvSpPr>
          <p:cNvPr id="11" name="Text Placeholder 10">
            <a:extLst>
              <a:ext uri="{FF2B5EF4-FFF2-40B4-BE49-F238E27FC236}">
                <a16:creationId xmlns:a16="http://schemas.microsoft.com/office/drawing/2014/main" id="{F346A590-0899-8EE1-1EAB-26BFBD9BF4C2}"/>
              </a:ext>
            </a:extLst>
          </p:cNvPr>
          <p:cNvSpPr>
            <a:spLocks noGrp="1"/>
          </p:cNvSpPr>
          <p:nvPr>
            <p:ph type="body" sz="half" idx="20"/>
          </p:nvPr>
        </p:nvSpPr>
        <p:spPr>
          <a:xfrm>
            <a:off x="4012511" y="3147535"/>
            <a:ext cx="2666585" cy="469573"/>
          </a:xfrm>
        </p:spPr>
        <p:txBody>
          <a:bodyPr lIns="91440" tIns="45720" rIns="91440" bIns="45720" anchor="t"/>
          <a:lstStyle/>
          <a:p>
            <a:r>
              <a:rPr lang="en-GB" dirty="0"/>
              <a:t>In-set (7 May): Launch Sprint 4 – Formative Assessment (WTA focus)</a:t>
            </a:r>
          </a:p>
          <a:p>
            <a:endParaRPr lang="en-US" sz="800" dirty="0">
              <a:ea typeface="Calibri"/>
              <a:cs typeface="Calibri"/>
            </a:endParaRPr>
          </a:p>
        </p:txBody>
      </p:sp>
      <p:sp>
        <p:nvSpPr>
          <p:cNvPr id="12" name="Text Placeholder 11">
            <a:extLst>
              <a:ext uri="{FF2B5EF4-FFF2-40B4-BE49-F238E27FC236}">
                <a16:creationId xmlns:a16="http://schemas.microsoft.com/office/drawing/2014/main" id="{75D68967-FB30-67ED-1194-A33166DD3DEE}"/>
              </a:ext>
            </a:extLst>
          </p:cNvPr>
          <p:cNvSpPr>
            <a:spLocks noGrp="1"/>
          </p:cNvSpPr>
          <p:nvPr>
            <p:ph type="body" sz="half" idx="22"/>
          </p:nvPr>
        </p:nvSpPr>
        <p:spPr/>
        <p:txBody>
          <a:bodyPr lIns="91440" tIns="45720" rIns="91440" bIns="45720" anchor="t"/>
          <a:lstStyle/>
          <a:p>
            <a:r>
              <a:rPr lang="en-US" dirty="0">
                <a:ea typeface="Calibri"/>
                <a:cs typeface="Calibri"/>
              </a:rPr>
              <a:t>Teaching staff</a:t>
            </a:r>
            <a:endParaRPr lang="en-US" dirty="0"/>
          </a:p>
        </p:txBody>
      </p:sp>
      <p:sp>
        <p:nvSpPr>
          <p:cNvPr id="13" name="Text Placeholder 12">
            <a:extLst>
              <a:ext uri="{FF2B5EF4-FFF2-40B4-BE49-F238E27FC236}">
                <a16:creationId xmlns:a16="http://schemas.microsoft.com/office/drawing/2014/main" id="{B2B8A7AD-181E-9B7A-FD59-BD1FA8521C26}"/>
              </a:ext>
            </a:extLst>
          </p:cNvPr>
          <p:cNvSpPr>
            <a:spLocks noGrp="1"/>
          </p:cNvSpPr>
          <p:nvPr>
            <p:ph type="body" sz="half" idx="23"/>
          </p:nvPr>
        </p:nvSpPr>
        <p:spPr/>
        <p:txBody>
          <a:bodyPr lIns="91440" tIns="45720" rIns="91440" bIns="45720" anchor="t"/>
          <a:lstStyle/>
          <a:p>
            <a:r>
              <a:rPr lang="en-US">
                <a:ea typeface="Calibri"/>
                <a:cs typeface="Calibri"/>
              </a:rPr>
              <a:t>May</a:t>
            </a:r>
            <a:endParaRPr lang="en-US"/>
          </a:p>
        </p:txBody>
      </p:sp>
      <p:sp>
        <p:nvSpPr>
          <p:cNvPr id="14" name="Text Placeholder 13">
            <a:extLst>
              <a:ext uri="{FF2B5EF4-FFF2-40B4-BE49-F238E27FC236}">
                <a16:creationId xmlns:a16="http://schemas.microsoft.com/office/drawing/2014/main" id="{A5989350-F10D-E607-7626-D9BEFA7D2D3D}"/>
              </a:ext>
            </a:extLst>
          </p:cNvPr>
          <p:cNvSpPr>
            <a:spLocks noGrp="1"/>
          </p:cNvSpPr>
          <p:nvPr>
            <p:ph type="body" sz="half" idx="24"/>
          </p:nvPr>
        </p:nvSpPr>
        <p:spPr>
          <a:xfrm>
            <a:off x="8378565" y="3170150"/>
            <a:ext cx="2666585" cy="469573"/>
          </a:xfrm>
        </p:spPr>
        <p:txBody>
          <a:bodyPr lIns="91440" tIns="45720" rIns="91440" bIns="45720" anchor="t"/>
          <a:lstStyle/>
          <a:p>
            <a:r>
              <a:rPr lang="en-GB" dirty="0"/>
              <a:t>Evidence of consistent formative assessment strategies in practice</a:t>
            </a:r>
          </a:p>
          <a:p>
            <a:endParaRPr lang="en-US" sz="800" dirty="0"/>
          </a:p>
        </p:txBody>
      </p:sp>
      <p:sp>
        <p:nvSpPr>
          <p:cNvPr id="15" name="Text Placeholder 14">
            <a:extLst>
              <a:ext uri="{FF2B5EF4-FFF2-40B4-BE49-F238E27FC236}">
                <a16:creationId xmlns:a16="http://schemas.microsoft.com/office/drawing/2014/main" id="{32AB694E-4A2D-9B44-D36D-AF62F1E77F77}"/>
              </a:ext>
            </a:extLst>
          </p:cNvPr>
          <p:cNvSpPr>
            <a:spLocks noGrp="1"/>
          </p:cNvSpPr>
          <p:nvPr>
            <p:ph type="body" sz="half" idx="25"/>
          </p:nvPr>
        </p:nvSpPr>
        <p:spPr/>
        <p:txBody>
          <a:bodyPr/>
          <a:lstStyle/>
          <a:p>
            <a:endParaRPr lang="en-US"/>
          </a:p>
        </p:txBody>
      </p:sp>
      <p:sp>
        <p:nvSpPr>
          <p:cNvPr id="16" name="Text Placeholder 15">
            <a:extLst>
              <a:ext uri="{FF2B5EF4-FFF2-40B4-BE49-F238E27FC236}">
                <a16:creationId xmlns:a16="http://schemas.microsoft.com/office/drawing/2014/main" id="{A487C2E3-F605-181C-137E-719A2010B4E8}"/>
              </a:ext>
            </a:extLst>
          </p:cNvPr>
          <p:cNvSpPr>
            <a:spLocks noGrp="1"/>
          </p:cNvSpPr>
          <p:nvPr>
            <p:ph type="body" sz="half" idx="26"/>
          </p:nvPr>
        </p:nvSpPr>
        <p:spPr/>
        <p:txBody>
          <a:bodyPr lIns="91440" tIns="45720" rIns="91440" bIns="45720" anchor="t"/>
          <a:lstStyle/>
          <a:p>
            <a:r>
              <a:rPr lang="en-GB" dirty="0"/>
              <a:t>Rollout across classes (from 12 May)</a:t>
            </a:r>
          </a:p>
          <a:p>
            <a:endParaRPr lang="en-US" dirty="0"/>
          </a:p>
        </p:txBody>
      </p:sp>
      <p:sp>
        <p:nvSpPr>
          <p:cNvPr id="17" name="Text Placeholder 16">
            <a:extLst>
              <a:ext uri="{FF2B5EF4-FFF2-40B4-BE49-F238E27FC236}">
                <a16:creationId xmlns:a16="http://schemas.microsoft.com/office/drawing/2014/main" id="{2B21EE1D-7D41-79BB-F0D0-35BC2E798D11}"/>
              </a:ext>
            </a:extLst>
          </p:cNvPr>
          <p:cNvSpPr>
            <a:spLocks noGrp="1"/>
          </p:cNvSpPr>
          <p:nvPr>
            <p:ph type="body" sz="half" idx="27"/>
          </p:nvPr>
        </p:nvSpPr>
        <p:spPr/>
        <p:txBody>
          <a:bodyPr/>
          <a:lstStyle/>
          <a:p>
            <a:r>
              <a:rPr lang="en-US" dirty="0">
                <a:ea typeface="Calibri"/>
                <a:cs typeface="Calibri"/>
              </a:rPr>
              <a:t>Teaching staff</a:t>
            </a:r>
            <a:endParaRPr lang="en-US" dirty="0"/>
          </a:p>
          <a:p>
            <a:endParaRPr lang="en-US" dirty="0"/>
          </a:p>
        </p:txBody>
      </p:sp>
      <p:sp>
        <p:nvSpPr>
          <p:cNvPr id="18" name="Text Placeholder 17">
            <a:extLst>
              <a:ext uri="{FF2B5EF4-FFF2-40B4-BE49-F238E27FC236}">
                <a16:creationId xmlns:a16="http://schemas.microsoft.com/office/drawing/2014/main" id="{B14094BF-CD02-9C85-DAF9-FDF31D6EB5D3}"/>
              </a:ext>
            </a:extLst>
          </p:cNvPr>
          <p:cNvSpPr>
            <a:spLocks noGrp="1"/>
          </p:cNvSpPr>
          <p:nvPr>
            <p:ph type="body" sz="half" idx="28"/>
          </p:nvPr>
        </p:nvSpPr>
        <p:spPr/>
        <p:txBody>
          <a:bodyPr/>
          <a:lstStyle/>
          <a:p>
            <a:r>
              <a:rPr lang="en-US" dirty="0"/>
              <a:t>May</a:t>
            </a:r>
          </a:p>
        </p:txBody>
      </p:sp>
      <p:sp>
        <p:nvSpPr>
          <p:cNvPr id="19" name="Text Placeholder 18">
            <a:extLst>
              <a:ext uri="{FF2B5EF4-FFF2-40B4-BE49-F238E27FC236}">
                <a16:creationId xmlns:a16="http://schemas.microsoft.com/office/drawing/2014/main" id="{BC7CF0DA-D619-B3C1-BA4E-CE28F5312365}"/>
              </a:ext>
            </a:extLst>
          </p:cNvPr>
          <p:cNvSpPr>
            <a:spLocks noGrp="1"/>
          </p:cNvSpPr>
          <p:nvPr>
            <p:ph type="body" sz="half" idx="29"/>
          </p:nvPr>
        </p:nvSpPr>
        <p:spPr/>
        <p:txBody>
          <a:bodyPr/>
          <a:lstStyle/>
          <a:p>
            <a:r>
              <a:rPr lang="en-GB" dirty="0"/>
              <a:t>Pupils can articulate their learning and next steps. Increased confidence and consistency across staff.</a:t>
            </a:r>
          </a:p>
          <a:p>
            <a:endParaRPr lang="en-GB" dirty="0"/>
          </a:p>
          <a:p>
            <a:endParaRPr lang="en-US" dirty="0"/>
          </a:p>
        </p:txBody>
      </p:sp>
      <p:sp>
        <p:nvSpPr>
          <p:cNvPr id="20" name="Text Placeholder 19">
            <a:extLst>
              <a:ext uri="{FF2B5EF4-FFF2-40B4-BE49-F238E27FC236}">
                <a16:creationId xmlns:a16="http://schemas.microsoft.com/office/drawing/2014/main" id="{AA3F4FCC-E5CA-355C-2905-4E9C7AD16537}"/>
              </a:ext>
            </a:extLst>
          </p:cNvPr>
          <p:cNvSpPr>
            <a:spLocks noGrp="1"/>
          </p:cNvSpPr>
          <p:nvPr>
            <p:ph type="body" sz="half" idx="30"/>
          </p:nvPr>
        </p:nvSpPr>
        <p:spPr/>
        <p:txBody>
          <a:bodyPr/>
          <a:lstStyle/>
          <a:p>
            <a:endParaRPr lang="en-US"/>
          </a:p>
        </p:txBody>
      </p:sp>
      <p:sp>
        <p:nvSpPr>
          <p:cNvPr id="21" name="Text Placeholder 20">
            <a:extLst>
              <a:ext uri="{FF2B5EF4-FFF2-40B4-BE49-F238E27FC236}">
                <a16:creationId xmlns:a16="http://schemas.microsoft.com/office/drawing/2014/main" id="{BD218DA7-7D37-122B-B764-AADCF73DA1DB}"/>
              </a:ext>
            </a:extLst>
          </p:cNvPr>
          <p:cNvSpPr>
            <a:spLocks noGrp="1"/>
          </p:cNvSpPr>
          <p:nvPr>
            <p:ph type="body" sz="half" idx="31"/>
          </p:nvPr>
        </p:nvSpPr>
        <p:spPr/>
        <p:txBody>
          <a:bodyPr/>
          <a:lstStyle/>
          <a:p>
            <a:endParaRPr lang="en-US" dirty="0"/>
          </a:p>
        </p:txBody>
      </p:sp>
      <p:sp>
        <p:nvSpPr>
          <p:cNvPr id="22" name="Text Placeholder 21">
            <a:extLst>
              <a:ext uri="{FF2B5EF4-FFF2-40B4-BE49-F238E27FC236}">
                <a16:creationId xmlns:a16="http://schemas.microsoft.com/office/drawing/2014/main" id="{AC81E04C-8499-1FF0-1003-604FE5C86FE9}"/>
              </a:ext>
            </a:extLst>
          </p:cNvPr>
          <p:cNvSpPr>
            <a:spLocks noGrp="1"/>
          </p:cNvSpPr>
          <p:nvPr>
            <p:ph type="body" sz="half" idx="32"/>
          </p:nvPr>
        </p:nvSpPr>
        <p:spPr/>
        <p:txBody>
          <a:bodyPr/>
          <a:lstStyle/>
          <a:p>
            <a:endParaRPr lang="en-US"/>
          </a:p>
        </p:txBody>
      </p:sp>
      <p:sp>
        <p:nvSpPr>
          <p:cNvPr id="23" name="Text Placeholder 22">
            <a:extLst>
              <a:ext uri="{FF2B5EF4-FFF2-40B4-BE49-F238E27FC236}">
                <a16:creationId xmlns:a16="http://schemas.microsoft.com/office/drawing/2014/main" id="{A3D4A2E6-23C1-B310-664B-D7895FDD39F3}"/>
              </a:ext>
            </a:extLst>
          </p:cNvPr>
          <p:cNvSpPr>
            <a:spLocks noGrp="1"/>
          </p:cNvSpPr>
          <p:nvPr>
            <p:ph type="body" sz="half" idx="33"/>
          </p:nvPr>
        </p:nvSpPr>
        <p:spPr/>
        <p:txBody>
          <a:bodyPr/>
          <a:lstStyle/>
          <a:p>
            <a:endParaRPr lang="en-US"/>
          </a:p>
        </p:txBody>
      </p:sp>
      <p:sp>
        <p:nvSpPr>
          <p:cNvPr id="24" name="Text Placeholder 23">
            <a:extLst>
              <a:ext uri="{FF2B5EF4-FFF2-40B4-BE49-F238E27FC236}">
                <a16:creationId xmlns:a16="http://schemas.microsoft.com/office/drawing/2014/main" id="{88F08A18-2797-B046-E326-4CC2196BA06A}"/>
              </a:ext>
            </a:extLst>
          </p:cNvPr>
          <p:cNvSpPr>
            <a:spLocks noGrp="1"/>
          </p:cNvSpPr>
          <p:nvPr>
            <p:ph type="body" sz="half" idx="34"/>
          </p:nvPr>
        </p:nvSpPr>
        <p:spPr/>
        <p:txBody>
          <a:bodyPr/>
          <a:lstStyle/>
          <a:p>
            <a:endParaRPr lang="en-US"/>
          </a:p>
        </p:txBody>
      </p:sp>
      <p:sp>
        <p:nvSpPr>
          <p:cNvPr id="25" name="Text Placeholder 24">
            <a:extLst>
              <a:ext uri="{FF2B5EF4-FFF2-40B4-BE49-F238E27FC236}">
                <a16:creationId xmlns:a16="http://schemas.microsoft.com/office/drawing/2014/main" id="{8B22912A-6CBC-90E0-4F9A-F81DD6789287}"/>
              </a:ext>
            </a:extLst>
          </p:cNvPr>
          <p:cNvSpPr>
            <a:spLocks noGrp="1"/>
          </p:cNvSpPr>
          <p:nvPr>
            <p:ph type="body" sz="half" idx="35"/>
          </p:nvPr>
        </p:nvSpPr>
        <p:spPr/>
        <p:txBody>
          <a:bodyPr/>
          <a:lstStyle/>
          <a:p>
            <a:endParaRPr lang="en-US"/>
          </a:p>
        </p:txBody>
      </p:sp>
      <p:sp>
        <p:nvSpPr>
          <p:cNvPr id="26" name="Text Placeholder 25">
            <a:extLst>
              <a:ext uri="{FF2B5EF4-FFF2-40B4-BE49-F238E27FC236}">
                <a16:creationId xmlns:a16="http://schemas.microsoft.com/office/drawing/2014/main" id="{9002AB73-19C3-7E0E-F99A-FFBF25AFED2A}"/>
              </a:ext>
            </a:extLst>
          </p:cNvPr>
          <p:cNvSpPr>
            <a:spLocks noGrp="1"/>
          </p:cNvSpPr>
          <p:nvPr>
            <p:ph type="body" sz="half" idx="36"/>
          </p:nvPr>
        </p:nvSpPr>
        <p:spPr/>
        <p:txBody>
          <a:bodyPr/>
          <a:lstStyle/>
          <a:p>
            <a:endParaRPr lang="en-US"/>
          </a:p>
        </p:txBody>
      </p:sp>
      <p:sp>
        <p:nvSpPr>
          <p:cNvPr id="27" name="Text Placeholder 26">
            <a:extLst>
              <a:ext uri="{FF2B5EF4-FFF2-40B4-BE49-F238E27FC236}">
                <a16:creationId xmlns:a16="http://schemas.microsoft.com/office/drawing/2014/main" id="{D8E29F69-576F-157A-39AB-19105F0EF00F}"/>
              </a:ext>
            </a:extLst>
          </p:cNvPr>
          <p:cNvSpPr>
            <a:spLocks noGrp="1"/>
          </p:cNvSpPr>
          <p:nvPr>
            <p:ph type="body" sz="half" idx="37"/>
          </p:nvPr>
        </p:nvSpPr>
        <p:spPr/>
        <p:txBody>
          <a:bodyPr/>
          <a:lstStyle/>
          <a:p>
            <a:endParaRPr lang="en-US"/>
          </a:p>
        </p:txBody>
      </p:sp>
      <p:sp>
        <p:nvSpPr>
          <p:cNvPr id="28" name="Text Placeholder 27">
            <a:extLst>
              <a:ext uri="{FF2B5EF4-FFF2-40B4-BE49-F238E27FC236}">
                <a16:creationId xmlns:a16="http://schemas.microsoft.com/office/drawing/2014/main" id="{C249B9C8-9964-4EB4-8D91-3AF4987B7A76}"/>
              </a:ext>
            </a:extLst>
          </p:cNvPr>
          <p:cNvSpPr>
            <a:spLocks noGrp="1"/>
          </p:cNvSpPr>
          <p:nvPr>
            <p:ph type="body" sz="half" idx="38"/>
          </p:nvPr>
        </p:nvSpPr>
        <p:spPr/>
        <p:txBody>
          <a:bodyPr/>
          <a:lstStyle/>
          <a:p>
            <a:endParaRPr lang="en-US"/>
          </a:p>
        </p:txBody>
      </p:sp>
      <p:sp>
        <p:nvSpPr>
          <p:cNvPr id="29" name="Text Placeholder 28">
            <a:extLst>
              <a:ext uri="{FF2B5EF4-FFF2-40B4-BE49-F238E27FC236}">
                <a16:creationId xmlns:a16="http://schemas.microsoft.com/office/drawing/2014/main" id="{D845C70A-4380-2327-9776-203EF9856123}"/>
              </a:ext>
            </a:extLst>
          </p:cNvPr>
          <p:cNvSpPr>
            <a:spLocks noGrp="1"/>
          </p:cNvSpPr>
          <p:nvPr>
            <p:ph type="body" sz="half" idx="39"/>
          </p:nvPr>
        </p:nvSpPr>
        <p:spPr/>
        <p:txBody>
          <a:bodyPr/>
          <a:lstStyle/>
          <a:p>
            <a:endParaRPr lang="en-US" dirty="0"/>
          </a:p>
        </p:txBody>
      </p:sp>
      <p:sp>
        <p:nvSpPr>
          <p:cNvPr id="30" name="Text Placeholder 29">
            <a:extLst>
              <a:ext uri="{FF2B5EF4-FFF2-40B4-BE49-F238E27FC236}">
                <a16:creationId xmlns:a16="http://schemas.microsoft.com/office/drawing/2014/main" id="{7A456E38-AAD9-39AA-9177-E5820AA9F50B}"/>
              </a:ext>
            </a:extLst>
          </p:cNvPr>
          <p:cNvSpPr>
            <a:spLocks noGrp="1"/>
          </p:cNvSpPr>
          <p:nvPr>
            <p:ph type="body" sz="half" idx="40"/>
          </p:nvPr>
        </p:nvSpPr>
        <p:spPr/>
        <p:txBody>
          <a:bodyPr/>
          <a:lstStyle/>
          <a:p>
            <a:endParaRPr lang="en-US"/>
          </a:p>
        </p:txBody>
      </p:sp>
      <p:sp>
        <p:nvSpPr>
          <p:cNvPr id="31" name="Text Placeholder 30">
            <a:extLst>
              <a:ext uri="{FF2B5EF4-FFF2-40B4-BE49-F238E27FC236}">
                <a16:creationId xmlns:a16="http://schemas.microsoft.com/office/drawing/2014/main" id="{DFE82ED5-DFCB-3DEB-9221-ADE060B75A2C}"/>
              </a:ext>
            </a:extLst>
          </p:cNvPr>
          <p:cNvSpPr>
            <a:spLocks noGrp="1"/>
          </p:cNvSpPr>
          <p:nvPr>
            <p:ph type="body" sz="half" idx="41"/>
          </p:nvPr>
        </p:nvSpPr>
        <p:spPr/>
        <p:txBody>
          <a:bodyPr/>
          <a:lstStyle/>
          <a:p>
            <a:endParaRPr lang="en-US"/>
          </a:p>
        </p:txBody>
      </p:sp>
      <p:sp>
        <p:nvSpPr>
          <p:cNvPr id="32" name="Text Placeholder 31">
            <a:extLst>
              <a:ext uri="{FF2B5EF4-FFF2-40B4-BE49-F238E27FC236}">
                <a16:creationId xmlns:a16="http://schemas.microsoft.com/office/drawing/2014/main" id="{2CEC2507-69C1-BDCD-C6EF-7D39876F80D2}"/>
              </a:ext>
            </a:extLst>
          </p:cNvPr>
          <p:cNvSpPr>
            <a:spLocks noGrp="1"/>
          </p:cNvSpPr>
          <p:nvPr>
            <p:ph type="body" sz="half" idx="42"/>
          </p:nvPr>
        </p:nvSpPr>
        <p:spPr/>
        <p:txBody>
          <a:bodyPr/>
          <a:lstStyle/>
          <a:p>
            <a:endParaRPr lang="en-US"/>
          </a:p>
        </p:txBody>
      </p:sp>
      <p:sp>
        <p:nvSpPr>
          <p:cNvPr id="33" name="Text Placeholder 32">
            <a:extLst>
              <a:ext uri="{FF2B5EF4-FFF2-40B4-BE49-F238E27FC236}">
                <a16:creationId xmlns:a16="http://schemas.microsoft.com/office/drawing/2014/main" id="{321CD7A6-DEA7-CB3F-C8C9-6A7CAD08C9BD}"/>
              </a:ext>
            </a:extLst>
          </p:cNvPr>
          <p:cNvSpPr>
            <a:spLocks noGrp="1"/>
          </p:cNvSpPr>
          <p:nvPr>
            <p:ph type="body" sz="half" idx="43"/>
          </p:nvPr>
        </p:nvSpPr>
        <p:spPr/>
        <p:txBody>
          <a:bodyPr/>
          <a:lstStyle/>
          <a:p>
            <a:endParaRPr lang="en-US"/>
          </a:p>
        </p:txBody>
      </p:sp>
      <p:sp>
        <p:nvSpPr>
          <p:cNvPr id="34" name="Text Placeholder 33">
            <a:extLst>
              <a:ext uri="{FF2B5EF4-FFF2-40B4-BE49-F238E27FC236}">
                <a16:creationId xmlns:a16="http://schemas.microsoft.com/office/drawing/2014/main" id="{D814C65C-E249-B280-3DB7-C11D4C082130}"/>
              </a:ext>
            </a:extLst>
          </p:cNvPr>
          <p:cNvSpPr>
            <a:spLocks noGrp="1"/>
          </p:cNvSpPr>
          <p:nvPr>
            <p:ph type="body" sz="half" idx="44"/>
          </p:nvPr>
        </p:nvSpPr>
        <p:spPr/>
        <p:txBody>
          <a:bodyPr/>
          <a:lstStyle/>
          <a:p>
            <a:endParaRPr lang="en-US" dirty="0"/>
          </a:p>
        </p:txBody>
      </p:sp>
      <p:sp>
        <p:nvSpPr>
          <p:cNvPr id="35" name="Text Placeholder 34">
            <a:extLst>
              <a:ext uri="{FF2B5EF4-FFF2-40B4-BE49-F238E27FC236}">
                <a16:creationId xmlns:a16="http://schemas.microsoft.com/office/drawing/2014/main" id="{06461900-7C63-7D84-F86F-1E2E75DA8D74}"/>
              </a:ext>
            </a:extLst>
          </p:cNvPr>
          <p:cNvSpPr>
            <a:spLocks noGrp="1"/>
          </p:cNvSpPr>
          <p:nvPr>
            <p:ph type="body" sz="half" idx="45"/>
          </p:nvPr>
        </p:nvSpPr>
        <p:spPr/>
        <p:txBody>
          <a:bodyPr/>
          <a:lstStyle/>
          <a:p>
            <a:endParaRPr lang="en-US"/>
          </a:p>
        </p:txBody>
      </p:sp>
      <p:sp>
        <p:nvSpPr>
          <p:cNvPr id="36" name="Text Placeholder 35">
            <a:extLst>
              <a:ext uri="{FF2B5EF4-FFF2-40B4-BE49-F238E27FC236}">
                <a16:creationId xmlns:a16="http://schemas.microsoft.com/office/drawing/2014/main" id="{683F4009-249E-6001-83AF-E652010FB0AA}"/>
              </a:ext>
            </a:extLst>
          </p:cNvPr>
          <p:cNvSpPr>
            <a:spLocks noGrp="1"/>
          </p:cNvSpPr>
          <p:nvPr>
            <p:ph type="body" sz="half" idx="46"/>
          </p:nvPr>
        </p:nvSpPr>
        <p:spPr/>
        <p:txBody>
          <a:bodyPr/>
          <a:lstStyle/>
          <a:p>
            <a:r>
              <a:rPr lang="en-US" dirty="0"/>
              <a:t>1</a:t>
            </a:r>
          </a:p>
        </p:txBody>
      </p:sp>
      <p:sp>
        <p:nvSpPr>
          <p:cNvPr id="37" name="Text Placeholder 36">
            <a:extLst>
              <a:ext uri="{FF2B5EF4-FFF2-40B4-BE49-F238E27FC236}">
                <a16:creationId xmlns:a16="http://schemas.microsoft.com/office/drawing/2014/main" id="{34B1C8AC-EB3E-5A16-9AC8-A078329FC3DF}"/>
              </a:ext>
            </a:extLst>
          </p:cNvPr>
          <p:cNvSpPr>
            <a:spLocks noGrp="1"/>
          </p:cNvSpPr>
          <p:nvPr>
            <p:ph type="body" sz="half" idx="47"/>
          </p:nvPr>
        </p:nvSpPr>
        <p:spPr/>
        <p:txBody>
          <a:bodyPr/>
          <a:lstStyle/>
          <a:p>
            <a:r>
              <a:rPr lang="en-US" dirty="0"/>
              <a:t>2</a:t>
            </a:r>
          </a:p>
        </p:txBody>
      </p:sp>
      <p:sp>
        <p:nvSpPr>
          <p:cNvPr id="38" name="Text Placeholder 37">
            <a:extLst>
              <a:ext uri="{FF2B5EF4-FFF2-40B4-BE49-F238E27FC236}">
                <a16:creationId xmlns:a16="http://schemas.microsoft.com/office/drawing/2014/main" id="{3015D4FB-84A2-2F19-E0C2-8E0E3E0A401A}"/>
              </a:ext>
            </a:extLst>
          </p:cNvPr>
          <p:cNvSpPr>
            <a:spLocks noGrp="1"/>
          </p:cNvSpPr>
          <p:nvPr>
            <p:ph type="body" sz="half" idx="48"/>
          </p:nvPr>
        </p:nvSpPr>
        <p:spPr/>
        <p:txBody>
          <a:bodyPr/>
          <a:lstStyle/>
          <a:p>
            <a:endParaRPr lang="en-US"/>
          </a:p>
        </p:txBody>
      </p:sp>
      <p:sp>
        <p:nvSpPr>
          <p:cNvPr id="39" name="Text Placeholder 38">
            <a:extLst>
              <a:ext uri="{FF2B5EF4-FFF2-40B4-BE49-F238E27FC236}">
                <a16:creationId xmlns:a16="http://schemas.microsoft.com/office/drawing/2014/main" id="{C85074D3-343A-E5FD-3058-A6C150BABA9F}"/>
              </a:ext>
            </a:extLst>
          </p:cNvPr>
          <p:cNvSpPr>
            <a:spLocks noGrp="1"/>
          </p:cNvSpPr>
          <p:nvPr>
            <p:ph type="body" sz="half" idx="49"/>
          </p:nvPr>
        </p:nvSpPr>
        <p:spPr/>
        <p:txBody>
          <a:bodyPr/>
          <a:lstStyle/>
          <a:p>
            <a:endParaRPr lang="en-US"/>
          </a:p>
        </p:txBody>
      </p:sp>
      <p:sp>
        <p:nvSpPr>
          <p:cNvPr id="40" name="Text Placeholder 39">
            <a:extLst>
              <a:ext uri="{FF2B5EF4-FFF2-40B4-BE49-F238E27FC236}">
                <a16:creationId xmlns:a16="http://schemas.microsoft.com/office/drawing/2014/main" id="{BCC8EC4F-450F-1847-CC51-72A4E11167EE}"/>
              </a:ext>
            </a:extLst>
          </p:cNvPr>
          <p:cNvSpPr>
            <a:spLocks noGrp="1"/>
          </p:cNvSpPr>
          <p:nvPr>
            <p:ph type="body" sz="half" idx="50"/>
          </p:nvPr>
        </p:nvSpPr>
        <p:spPr/>
        <p:txBody>
          <a:bodyPr/>
          <a:lstStyle/>
          <a:p>
            <a:endParaRPr lang="en-US"/>
          </a:p>
        </p:txBody>
      </p:sp>
      <p:sp>
        <p:nvSpPr>
          <p:cNvPr id="42" name="Text Placeholder 3">
            <a:extLst>
              <a:ext uri="{FF2B5EF4-FFF2-40B4-BE49-F238E27FC236}">
                <a16:creationId xmlns:a16="http://schemas.microsoft.com/office/drawing/2014/main" id="{906B7353-CC12-2677-AB86-687BC0100065}"/>
              </a:ext>
            </a:extLst>
          </p:cNvPr>
          <p:cNvSpPr txBox="1">
            <a:spLocks/>
          </p:cNvSpPr>
          <p:nvPr/>
        </p:nvSpPr>
        <p:spPr>
          <a:xfrm>
            <a:off x="2939225" y="1377354"/>
            <a:ext cx="7788807" cy="469573"/>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sz="1200" i="1" kern="1200">
                <a:solidFill>
                  <a:srgbClr val="95003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1400" i="0" dirty="0">
                <a:solidFill>
                  <a:srgbClr val="000000"/>
                </a:solidFill>
              </a:rPr>
              <a:t>Provide high-quality, </a:t>
            </a:r>
            <a:r>
              <a:rPr lang="en-US" sz="1400" i="0" dirty="0" err="1">
                <a:solidFill>
                  <a:srgbClr val="000000"/>
                </a:solidFill>
              </a:rPr>
              <a:t>personalised</a:t>
            </a:r>
            <a:r>
              <a:rPr lang="en-US" sz="1400" i="0" dirty="0">
                <a:solidFill>
                  <a:srgbClr val="000000"/>
                </a:solidFill>
              </a:rPr>
              <a:t> learning experiences that enable all pupils to thrive, achieve their full potential, and develop as successful learners (formative assessment).</a:t>
            </a:r>
          </a:p>
          <a:p>
            <a:endParaRPr lang="en-US" dirty="0"/>
          </a:p>
        </p:txBody>
      </p:sp>
      <p:sp>
        <p:nvSpPr>
          <p:cNvPr id="41" name="Text Placeholder 5">
            <a:extLst>
              <a:ext uri="{FF2B5EF4-FFF2-40B4-BE49-F238E27FC236}">
                <a16:creationId xmlns:a16="http://schemas.microsoft.com/office/drawing/2014/main" id="{058EAD0D-41E0-95F7-8766-72C3E5017295}"/>
              </a:ext>
            </a:extLst>
          </p:cNvPr>
          <p:cNvSpPr txBox="1">
            <a:spLocks/>
          </p:cNvSpPr>
          <p:nvPr/>
        </p:nvSpPr>
        <p:spPr>
          <a:xfrm>
            <a:off x="286935" y="3180426"/>
            <a:ext cx="3050899" cy="305436"/>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1600" b="1" i="0" kern="1200">
                <a:solidFill>
                  <a:srgbClr val="95003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en-US" sz="800" b="0" dirty="0">
              <a:ea typeface="Calibri"/>
              <a:cs typeface="Calibri"/>
            </a:endParaRPr>
          </a:p>
        </p:txBody>
      </p:sp>
      <p:pic>
        <p:nvPicPr>
          <p:cNvPr id="44" name="Picture Placeholder 40">
            <a:extLst>
              <a:ext uri="{FF2B5EF4-FFF2-40B4-BE49-F238E27FC236}">
                <a16:creationId xmlns:a16="http://schemas.microsoft.com/office/drawing/2014/main" id="{BFCA162F-AFC3-9228-918C-341273353A2D}"/>
              </a:ext>
            </a:extLst>
          </p:cNvPr>
          <p:cNvPicPr>
            <a:picLocks noGrp="1"/>
          </p:cNvPicPr>
          <p:nvPr>
            <p:ph type="pic" sz="quarter" idx="13"/>
          </p:nvPr>
        </p:nvPicPr>
        <p:blipFill>
          <a:blip r:embed="rId2">
            <a:extLst>
              <a:ext uri="{28A0092B-C50C-407E-A947-70E740481C1C}">
                <a14:useLocalDpi xmlns:a14="http://schemas.microsoft.com/office/drawing/2010/main" val="0"/>
              </a:ext>
            </a:extLst>
          </a:blip>
          <a:srcRect l="37" r="37"/>
          <a:stretch>
            <a:fillRect/>
          </a:stretch>
        </p:blipFill>
        <p:spPr bwMode="auto">
          <a:xfrm>
            <a:off x="490538" y="177800"/>
            <a:ext cx="523875" cy="446088"/>
          </a:xfrm>
          <a:prstGeom prst="rect">
            <a:avLst/>
          </a:prstGeom>
          <a:noFill/>
          <a:ln>
            <a:noFill/>
          </a:ln>
        </p:spPr>
      </p:pic>
      <p:sp>
        <p:nvSpPr>
          <p:cNvPr id="2" name="Text Placeholder 1">
            <a:extLst>
              <a:ext uri="{FF2B5EF4-FFF2-40B4-BE49-F238E27FC236}">
                <a16:creationId xmlns:a16="http://schemas.microsoft.com/office/drawing/2014/main" id="{AF570EFB-A9C2-2D3E-7879-3C33AAD897F3}"/>
              </a:ext>
            </a:extLst>
          </p:cNvPr>
          <p:cNvSpPr>
            <a:spLocks noGrp="1" noChangeArrowheads="1"/>
          </p:cNvSpPr>
          <p:nvPr>
            <p:ph type="body" sz="half" idx="15"/>
          </p:nvPr>
        </p:nvSpPr>
        <p:spPr bwMode="auto">
          <a:xfrm>
            <a:off x="334951" y="3142255"/>
            <a:ext cx="2847296"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en-GB" sz="1400" b="0" dirty="0"/>
              <a:t>Embed formative assessment (WTA) consistently across all classes.</a:t>
            </a:r>
          </a:p>
        </p:txBody>
      </p:sp>
      <p:sp>
        <p:nvSpPr>
          <p:cNvPr id="6" name="Text Placeholder 5">
            <a:extLst>
              <a:ext uri="{FF2B5EF4-FFF2-40B4-BE49-F238E27FC236}">
                <a16:creationId xmlns:a16="http://schemas.microsoft.com/office/drawing/2014/main" id="{65F89492-BDAE-DC77-92ED-ADFA0109A13B}"/>
              </a:ext>
            </a:extLst>
          </p:cNvPr>
          <p:cNvSpPr>
            <a:spLocks noGrp="1"/>
          </p:cNvSpPr>
          <p:nvPr>
            <p:ph type="body" sz="half" idx="16"/>
          </p:nvPr>
        </p:nvSpPr>
        <p:spPr>
          <a:xfrm>
            <a:off x="253813" y="4381864"/>
            <a:ext cx="3050899" cy="305436"/>
          </a:xfrm>
        </p:spPr>
        <p:txBody>
          <a:bodyPr/>
          <a:lstStyle/>
          <a:p>
            <a:endParaRPr lang="en-GB" dirty="0"/>
          </a:p>
        </p:txBody>
      </p:sp>
      <p:sp>
        <p:nvSpPr>
          <p:cNvPr id="46" name="Text Placeholder 45">
            <a:extLst>
              <a:ext uri="{FF2B5EF4-FFF2-40B4-BE49-F238E27FC236}">
                <a16:creationId xmlns:a16="http://schemas.microsoft.com/office/drawing/2014/main" id="{5CD54455-7324-784D-AC66-EE5648DAA13E}"/>
              </a:ext>
            </a:extLst>
          </p:cNvPr>
          <p:cNvSpPr>
            <a:spLocks noGrp="1"/>
          </p:cNvSpPr>
          <p:nvPr>
            <p:ph type="body" sz="half" idx="18"/>
          </p:nvPr>
        </p:nvSpPr>
        <p:spPr/>
        <p:txBody>
          <a:bodyPr/>
          <a:lstStyle/>
          <a:p>
            <a:endParaRPr lang="en-GB"/>
          </a:p>
        </p:txBody>
      </p:sp>
    </p:spTree>
    <p:extLst>
      <p:ext uri="{BB962C8B-B14F-4D97-AF65-F5344CB8AC3E}">
        <p14:creationId xmlns:p14="http://schemas.microsoft.com/office/powerpoint/2010/main" val="45663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4578A5-9E8F-1F8E-BF88-6D05F3FB9C1F}"/>
              </a:ext>
            </a:extLst>
          </p:cNvPr>
          <p:cNvSpPr>
            <a:spLocks noGrp="1"/>
          </p:cNvSpPr>
          <p:nvPr>
            <p:ph type="ctrTitle"/>
          </p:nvPr>
        </p:nvSpPr>
        <p:spPr/>
        <p:txBody>
          <a:bodyPr lIns="91440" tIns="45720" rIns="91440" bIns="45720" anchor="b"/>
          <a:lstStyle/>
          <a:p>
            <a:r>
              <a:rPr lang="en-US">
                <a:ea typeface="Calibri Light"/>
                <a:cs typeface="Calibri Light"/>
              </a:rPr>
              <a:t>St Mary's RC Primary School, Bathgate</a:t>
            </a:r>
            <a:endParaRPr lang="en-US"/>
          </a:p>
        </p:txBody>
      </p:sp>
      <p:sp>
        <p:nvSpPr>
          <p:cNvPr id="4" name="Text Placeholder 3">
            <a:extLst>
              <a:ext uri="{FF2B5EF4-FFF2-40B4-BE49-F238E27FC236}">
                <a16:creationId xmlns:a16="http://schemas.microsoft.com/office/drawing/2014/main" id="{A7758C4E-517E-D2D6-51AC-F5B346560EF1}"/>
              </a:ext>
            </a:extLst>
          </p:cNvPr>
          <p:cNvSpPr>
            <a:spLocks noGrp="1"/>
          </p:cNvSpPr>
          <p:nvPr>
            <p:ph type="body" sz="half" idx="12"/>
          </p:nvPr>
        </p:nvSpPr>
        <p:spPr/>
        <p:txBody>
          <a:bodyPr lIns="91440" tIns="45720" rIns="91440" bIns="45720" anchor="t"/>
          <a:lstStyle/>
          <a:p>
            <a:r>
              <a:rPr lang="en-US" sz="1400" i="0">
                <a:solidFill>
                  <a:srgbClr val="000000"/>
                </a:solidFill>
              </a:rPr>
              <a:t>Provide high-quality, </a:t>
            </a:r>
            <a:r>
              <a:rPr lang="en-US" sz="1400" i="0" err="1">
                <a:solidFill>
                  <a:srgbClr val="000000"/>
                </a:solidFill>
              </a:rPr>
              <a:t>personalised</a:t>
            </a:r>
            <a:r>
              <a:rPr lang="en-US" sz="1400" i="0">
                <a:solidFill>
                  <a:srgbClr val="000000"/>
                </a:solidFill>
              </a:rPr>
              <a:t> learning experiences that enable all pupils to thrive, achieve their full potential, and develop as successful learners </a:t>
            </a:r>
            <a:endParaRPr lang="en-US"/>
          </a:p>
          <a:p>
            <a:endParaRPr lang="en-US">
              <a:ea typeface="Calibri"/>
              <a:cs typeface="Calibri"/>
            </a:endParaRPr>
          </a:p>
        </p:txBody>
      </p:sp>
      <p:sp>
        <p:nvSpPr>
          <p:cNvPr id="5" name="Text Placeholder 4">
            <a:extLst>
              <a:ext uri="{FF2B5EF4-FFF2-40B4-BE49-F238E27FC236}">
                <a16:creationId xmlns:a16="http://schemas.microsoft.com/office/drawing/2014/main" id="{C625907B-4B4C-D515-10CF-13B9EE2EDA3D}"/>
              </a:ext>
            </a:extLst>
          </p:cNvPr>
          <p:cNvSpPr>
            <a:spLocks noGrp="1"/>
          </p:cNvSpPr>
          <p:nvPr>
            <p:ph type="body" sz="half" idx="14"/>
          </p:nvPr>
        </p:nvSpPr>
        <p:spPr/>
        <p:txBody>
          <a:bodyPr lIns="91440" tIns="45720" rIns="91440" bIns="45720" anchor="t"/>
          <a:lstStyle/>
          <a:p>
            <a:r>
              <a:rPr lang="en-US">
                <a:ea typeface="Calibri"/>
                <a:cs typeface="Calibri"/>
              </a:rPr>
              <a:t>2025-26</a:t>
            </a:r>
            <a:endParaRPr lang="en-US"/>
          </a:p>
        </p:txBody>
      </p:sp>
      <p:sp>
        <p:nvSpPr>
          <p:cNvPr id="6" name="Text Placeholder 5">
            <a:extLst>
              <a:ext uri="{FF2B5EF4-FFF2-40B4-BE49-F238E27FC236}">
                <a16:creationId xmlns:a16="http://schemas.microsoft.com/office/drawing/2014/main" id="{64F0EC59-539C-5958-8C04-8EE95648E3CA}"/>
              </a:ext>
            </a:extLst>
          </p:cNvPr>
          <p:cNvSpPr>
            <a:spLocks noGrp="1"/>
          </p:cNvSpPr>
          <p:nvPr>
            <p:ph type="body" sz="half" idx="15"/>
          </p:nvPr>
        </p:nvSpPr>
        <p:spPr/>
        <p:txBody>
          <a:bodyPr lIns="91440" tIns="45720" rIns="91440" bIns="45720" anchor="t"/>
          <a:lstStyle/>
          <a:p>
            <a:r>
              <a:rPr lang="en-US">
                <a:ea typeface="Calibri"/>
                <a:cs typeface="Calibri"/>
              </a:rPr>
              <a:t>Y</a:t>
            </a:r>
            <a:endParaRPr lang="en-US"/>
          </a:p>
        </p:txBody>
      </p:sp>
      <p:sp>
        <p:nvSpPr>
          <p:cNvPr id="7" name="Text Placeholder 6">
            <a:extLst>
              <a:ext uri="{FF2B5EF4-FFF2-40B4-BE49-F238E27FC236}">
                <a16:creationId xmlns:a16="http://schemas.microsoft.com/office/drawing/2014/main" id="{29DBBB37-CB95-9278-BD4A-CFCDD66C64C7}"/>
              </a:ext>
            </a:extLst>
          </p:cNvPr>
          <p:cNvSpPr>
            <a:spLocks noGrp="1"/>
          </p:cNvSpPr>
          <p:nvPr>
            <p:ph type="body" sz="half" idx="16"/>
          </p:nvPr>
        </p:nvSpPr>
        <p:spPr/>
        <p:txBody>
          <a:bodyPr lIns="91440" tIns="45720" rIns="91440" bIns="45720" anchor="t"/>
          <a:lstStyle/>
          <a:p>
            <a:r>
              <a:rPr lang="en-US">
                <a:ea typeface="Calibri"/>
                <a:cs typeface="Calibri"/>
              </a:rPr>
              <a:t>Y</a:t>
            </a:r>
            <a:endParaRPr lang="en-US"/>
          </a:p>
        </p:txBody>
      </p:sp>
      <p:sp>
        <p:nvSpPr>
          <p:cNvPr id="9" name="Text Placeholder 8">
            <a:extLst>
              <a:ext uri="{FF2B5EF4-FFF2-40B4-BE49-F238E27FC236}">
                <a16:creationId xmlns:a16="http://schemas.microsoft.com/office/drawing/2014/main" id="{D18CBF9E-5E0D-7960-F535-785C35CC238E}"/>
              </a:ext>
            </a:extLst>
          </p:cNvPr>
          <p:cNvSpPr>
            <a:spLocks noGrp="1"/>
          </p:cNvSpPr>
          <p:nvPr>
            <p:ph type="body" sz="half" idx="18"/>
          </p:nvPr>
        </p:nvSpPr>
        <p:spPr/>
        <p:txBody>
          <a:bodyPr lIns="91440" tIns="45720" rIns="91440" bIns="45720" anchor="t"/>
          <a:lstStyle/>
          <a:p>
            <a:r>
              <a:rPr lang="en-US">
                <a:ea typeface="Calibri"/>
                <a:cs typeface="Calibri"/>
              </a:rPr>
              <a:t>Y</a:t>
            </a:r>
            <a:endParaRPr lang="en-US"/>
          </a:p>
        </p:txBody>
      </p:sp>
      <p:sp>
        <p:nvSpPr>
          <p:cNvPr id="12" name="Text Placeholder 11">
            <a:extLst>
              <a:ext uri="{FF2B5EF4-FFF2-40B4-BE49-F238E27FC236}">
                <a16:creationId xmlns:a16="http://schemas.microsoft.com/office/drawing/2014/main" id="{E8574933-577E-96F3-64F6-63BCF3B923F2}"/>
              </a:ext>
            </a:extLst>
          </p:cNvPr>
          <p:cNvSpPr>
            <a:spLocks noGrp="1"/>
          </p:cNvSpPr>
          <p:nvPr>
            <p:ph type="body" sz="half" idx="21"/>
          </p:nvPr>
        </p:nvSpPr>
        <p:spPr/>
        <p:txBody>
          <a:bodyPr lIns="91440" tIns="45720" rIns="91440" bIns="45720" anchor="t"/>
          <a:lstStyle/>
          <a:p>
            <a:r>
              <a:rPr lang="en-US">
                <a:ea typeface="Calibri"/>
                <a:cs typeface="Calibri"/>
              </a:rPr>
              <a:t>Y</a:t>
            </a:r>
            <a:endParaRPr lang="en-US"/>
          </a:p>
        </p:txBody>
      </p:sp>
      <p:sp>
        <p:nvSpPr>
          <p:cNvPr id="14" name="Text Placeholder 13">
            <a:extLst>
              <a:ext uri="{FF2B5EF4-FFF2-40B4-BE49-F238E27FC236}">
                <a16:creationId xmlns:a16="http://schemas.microsoft.com/office/drawing/2014/main" id="{C7560516-D22E-02DC-FF77-AF689FDBFD4D}"/>
              </a:ext>
            </a:extLst>
          </p:cNvPr>
          <p:cNvSpPr>
            <a:spLocks noGrp="1"/>
          </p:cNvSpPr>
          <p:nvPr>
            <p:ph type="body" sz="half" idx="23"/>
          </p:nvPr>
        </p:nvSpPr>
        <p:spPr/>
        <p:txBody>
          <a:bodyPr lIns="91440" tIns="45720" rIns="91440" bIns="45720" anchor="t"/>
          <a:lstStyle/>
          <a:p>
            <a:r>
              <a:rPr lang="en-US">
                <a:ea typeface="Calibri"/>
                <a:cs typeface="Calibri"/>
              </a:rPr>
              <a:t>Y</a:t>
            </a:r>
            <a:endParaRPr lang="en-US"/>
          </a:p>
        </p:txBody>
      </p:sp>
      <p:sp>
        <p:nvSpPr>
          <p:cNvPr id="31" name="Text Placeholder 30">
            <a:extLst>
              <a:ext uri="{FF2B5EF4-FFF2-40B4-BE49-F238E27FC236}">
                <a16:creationId xmlns:a16="http://schemas.microsoft.com/office/drawing/2014/main" id="{D5C2D316-C7DC-9750-7EBF-4666DF450599}"/>
              </a:ext>
            </a:extLst>
          </p:cNvPr>
          <p:cNvSpPr>
            <a:spLocks noGrp="1"/>
          </p:cNvSpPr>
          <p:nvPr>
            <p:ph type="body" sz="half" idx="40"/>
          </p:nvPr>
        </p:nvSpPr>
        <p:spPr/>
        <p:txBody>
          <a:bodyPr lIns="91440" tIns="45720" rIns="91440" bIns="45720" anchor="t"/>
          <a:lstStyle/>
          <a:p>
            <a:r>
              <a:rPr lang="en-US">
                <a:ea typeface="Calibri"/>
                <a:cs typeface="Calibri"/>
              </a:rPr>
              <a:t>Y</a:t>
            </a:r>
            <a:endParaRPr lang="en-US"/>
          </a:p>
        </p:txBody>
      </p:sp>
      <p:sp>
        <p:nvSpPr>
          <p:cNvPr id="39" name="Text Placeholder 38">
            <a:extLst>
              <a:ext uri="{FF2B5EF4-FFF2-40B4-BE49-F238E27FC236}">
                <a16:creationId xmlns:a16="http://schemas.microsoft.com/office/drawing/2014/main" id="{D1D95F40-7780-8C07-12BE-A560D4541156}"/>
              </a:ext>
            </a:extLst>
          </p:cNvPr>
          <p:cNvSpPr>
            <a:spLocks noGrp="1"/>
          </p:cNvSpPr>
          <p:nvPr>
            <p:ph type="body" sz="half" idx="48"/>
          </p:nvPr>
        </p:nvSpPr>
        <p:spPr/>
        <p:txBody>
          <a:bodyPr lIns="91440" tIns="45720" rIns="91440" bIns="45720" anchor="t"/>
          <a:lstStyle/>
          <a:p>
            <a:r>
              <a:rPr lang="en-US">
                <a:ea typeface="Calibri"/>
                <a:cs typeface="Calibri"/>
              </a:rPr>
              <a:t>Y</a:t>
            </a:r>
            <a:endParaRPr lang="en-US"/>
          </a:p>
        </p:txBody>
      </p:sp>
      <p:pic>
        <p:nvPicPr>
          <p:cNvPr id="42" name="Picture Placeholder 41"/>
          <p:cNvPicPr>
            <a:picLocks noGrp="1"/>
          </p:cNvPicPr>
          <p:nvPr>
            <p:ph type="pic" sz="quarter" idx="13"/>
          </p:nvPr>
        </p:nvPicPr>
        <p:blipFill>
          <a:blip r:embed="rId2">
            <a:extLst>
              <a:ext uri="{28A0092B-C50C-407E-A947-70E740481C1C}">
                <a14:useLocalDpi xmlns:a14="http://schemas.microsoft.com/office/drawing/2010/main" val="0"/>
              </a:ext>
            </a:extLst>
          </a:blip>
          <a:srcRect l="37" r="37"/>
          <a:stretch>
            <a:fillRect/>
          </a:stretch>
        </p:blipFill>
        <p:spPr bwMode="auto">
          <a:prstGeom prst="rect">
            <a:avLst/>
          </a:prstGeom>
          <a:noFill/>
          <a:ln>
            <a:noFill/>
          </a:ln>
        </p:spPr>
      </p:pic>
    </p:spTree>
    <p:extLst>
      <p:ext uri="{BB962C8B-B14F-4D97-AF65-F5344CB8AC3E}">
        <p14:creationId xmlns:p14="http://schemas.microsoft.com/office/powerpoint/2010/main" val="13471553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E36F09B51CDD6458113B25F455CDBA1" ma:contentTypeVersion="4" ma:contentTypeDescription="Create a new document." ma:contentTypeScope="" ma:versionID="bde009fe83010638cc211f2d92fa3062">
  <xsd:schema xmlns:xsd="http://www.w3.org/2001/XMLSchema" xmlns:xs="http://www.w3.org/2001/XMLSchema" xmlns:p="http://schemas.microsoft.com/office/2006/metadata/properties" xmlns:ns2="1fb547be-4c76-4af3-98c2-4e99fff31132" targetNamespace="http://schemas.microsoft.com/office/2006/metadata/properties" ma:root="true" ma:fieldsID="2b6b7693f47d0ef4e9e8b5621c4c0bd5" ns2:_="">
    <xsd:import namespace="1fb547be-4c76-4af3-98c2-4e99fff3113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b547be-4c76-4af3-98c2-4e99fff311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21F65F-F73D-4127-82D8-CC72977CD216}">
  <ds:schemaRefs>
    <ds:schemaRef ds:uri="http://www.w3.org/XML/1998/namespace"/>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http://purl.org/dc/elements/1.1/"/>
    <ds:schemaRef ds:uri="1fb547be-4c76-4af3-98c2-4e99fff31132"/>
    <ds:schemaRef ds:uri="http://purl.org/dc/dcmitype/"/>
    <ds:schemaRef ds:uri="http://purl.org/dc/terms/"/>
  </ds:schemaRefs>
</ds:datastoreItem>
</file>

<file path=customXml/itemProps2.xml><?xml version="1.0" encoding="utf-8"?>
<ds:datastoreItem xmlns:ds="http://schemas.openxmlformats.org/officeDocument/2006/customXml" ds:itemID="{4EED66D3-E6FD-4F5F-9C37-8169082A45C4}">
  <ds:schemaRefs>
    <ds:schemaRef ds:uri="1fb547be-4c76-4af3-98c2-4e99fff3113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B2CC51B-A83D-4079-978E-268F921EA43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1370</TotalTime>
  <Words>2834</Words>
  <Application>Microsoft Office PowerPoint</Application>
  <PresentationFormat>Widescreen</PresentationFormat>
  <Paragraphs>284</Paragraphs>
  <Slides>14</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St Mary’s RC Primary School, Bathgate</vt:lpstr>
      <vt:lpstr> </vt:lpstr>
      <vt:lpstr>St Mary's RC Primary School, Bathgate</vt:lpstr>
      <vt:lpstr>St Mary's RC Primary School, Bathgate</vt:lpstr>
      <vt:lpstr>St Mary's RC Primary School, Bathgate </vt:lpstr>
      <vt:lpstr>St Mary’s Primary School Bathgate</vt:lpstr>
      <vt:lpstr>St Mary’s Primary School</vt:lpstr>
      <vt:lpstr>St Mary’s Primary School Bathgate</vt:lpstr>
      <vt:lpstr>St Mary's RC Primary School, Bathgate</vt:lpstr>
      <vt:lpstr>St Mary's RC Primary School, Bathgate</vt:lpstr>
      <vt:lpstr>St Mary's RC Primary School, Bathgate </vt:lpstr>
      <vt:lpstr>St Mary's RC Primary School, Bathgate</vt:lpstr>
      <vt:lpstr>St Mary's RC Primary School, Bathgate</vt:lpstr>
      <vt:lpstr>St Mary's Primary, Bathgate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stoomacca@gmail.com</dc:creator>
  <cp:lastModifiedBy>Mrs Brunton</cp:lastModifiedBy>
  <cp:revision>12</cp:revision>
  <cp:lastPrinted>2026-05-08T09:15:35Z</cp:lastPrinted>
  <dcterms:created xsi:type="dcterms:W3CDTF">2023-05-03T10:46:10Z</dcterms:created>
  <dcterms:modified xsi:type="dcterms:W3CDTF">2026-05-08T09:16:05Z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0x0101004E36F09B51CDD6458113B25F455CDBA1</vt:lpwstr>
  </property>
  <property fmtid="{D5CDD505-2E9C-101B-9397-08002B2CF9AE}" pid="3" name="MediaServiceImageTags">
    <vt:lpwstr/>
  </property>
</Properties>
</file>